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08" r:id="rId2"/>
    <p:sldMasterId id="2147483760" r:id="rId3"/>
  </p:sldMasterIdLst>
  <p:notesMasterIdLst>
    <p:notesMasterId r:id="rId1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Trebuchet MS" panose="020B060302020202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BDBDA-7A37-45D6-9005-F685918A665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DD0061-85E9-4574-A48C-490724F81ECC}">
      <dgm:prSet phldrT="[Text]"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Stefan</a:t>
          </a:r>
          <a:r>
            <a:rPr lang="en-US" b="0" i="0" u="none" strike="noStrike" cap="none" baseline="0" noProof="0" dirty="0">
              <a:latin typeface="Trebuchet MS"/>
            </a:rPr>
            <a:t> </a:t>
          </a:r>
          <a:r>
            <a:rPr lang="en-US" b="0" i="0" u="none" strike="noStrike" cap="none" baseline="0" noProof="0" dirty="0" err="1">
              <a:latin typeface="Trebuchet MS"/>
            </a:rPr>
            <a:t>Kamzol</a:t>
          </a:r>
          <a:r>
            <a:rPr lang="en-US" b="0" i="0" u="none" strike="noStrike" cap="none" baseline="0" noProof="0" dirty="0">
              <a:latin typeface="Trebuchet MS"/>
            </a:rPr>
            <a:t>  </a:t>
          </a:r>
          <a:br>
            <a:rPr lang="en-US" b="0" i="0" u="none" strike="noStrike" cap="none" baseline="0" noProof="0" dirty="0">
              <a:latin typeface="Trebuchet MS"/>
            </a:rPr>
          </a:br>
          <a:r>
            <a:rPr lang="en-US" b="0" i="1" u="none" strike="noStrike" cap="none" baseline="0" noProof="0" dirty="0">
              <a:solidFill>
                <a:schemeClr val="accent4"/>
              </a:solidFill>
              <a:latin typeface="Trebuchet MS"/>
            </a:rPr>
            <a:t>(President), Sr</a:t>
          </a:r>
          <a:endParaRPr lang="en-US" i="1" dirty="0">
            <a:solidFill>
              <a:schemeClr val="accent4"/>
            </a:solidFill>
          </a:endParaRPr>
        </a:p>
      </dgm:t>
    </dgm:pt>
    <dgm:pt modelId="{1FC1DE59-E12A-496B-BA00-628EB366AB54}" type="parTrans" cxnId="{51DE9CA6-C4F7-4867-8F7D-BE9EC3443FA4}">
      <dgm:prSet/>
      <dgm:spPr/>
      <dgm:t>
        <a:bodyPr/>
        <a:lstStyle/>
        <a:p>
          <a:endParaRPr lang="en-US"/>
        </a:p>
      </dgm:t>
    </dgm:pt>
    <dgm:pt modelId="{1E6E234B-6386-4D30-A571-9F076B897A7E}" type="sibTrans" cxnId="{51DE9CA6-C4F7-4867-8F7D-BE9EC3443FA4}">
      <dgm:prSet/>
      <dgm:spPr/>
      <dgm:t>
        <a:bodyPr/>
        <a:lstStyle/>
        <a:p>
          <a:endParaRPr lang="en-US"/>
        </a:p>
      </dgm:t>
    </dgm:pt>
    <dgm:pt modelId="{50730F4F-CA37-45E2-BACA-BBB77A5B0878}">
      <dgm:prSet phldrT="[Text]"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Justin Kao</a:t>
          </a:r>
          <a:r>
            <a:rPr lang="en-US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dirty="0">
              <a:solidFill>
                <a:srgbClr val="010000"/>
              </a:solidFill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(Captain), So</a:t>
          </a:r>
        </a:p>
      </dgm:t>
    </dgm:pt>
    <dgm:pt modelId="{788E1C8E-67A3-489F-A89E-EA67DE8EFC1B}" type="parTrans" cxnId="{088997DE-2378-4B77-9F08-69CB560CE6D4}">
      <dgm:prSet/>
      <dgm:spPr/>
      <dgm:t>
        <a:bodyPr/>
        <a:lstStyle/>
        <a:p>
          <a:endParaRPr lang="en-US"/>
        </a:p>
      </dgm:t>
    </dgm:pt>
    <dgm:pt modelId="{501FBE11-AB06-4FA2-BB64-AC5BA111559E}" type="sibTrans" cxnId="{088997DE-2378-4B77-9F08-69CB560CE6D4}">
      <dgm:prSet/>
      <dgm:spPr/>
      <dgm:t>
        <a:bodyPr/>
        <a:lstStyle/>
        <a:p>
          <a:endParaRPr lang="en-US"/>
        </a:p>
      </dgm:t>
    </dgm:pt>
    <dgm:pt modelId="{67B44794-BB8F-4979-8FBC-B2CEE556808B}">
      <dgm:prSet phldrT="[Text]"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Michael Rhee</a:t>
          </a:r>
          <a:br>
            <a:rPr lang="en-US" dirty="0"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(Treasurer), Jr</a:t>
          </a:r>
          <a:endParaRPr lang="en-US" i="1" dirty="0">
            <a:solidFill>
              <a:schemeClr val="accent4"/>
            </a:solidFill>
          </a:endParaRPr>
        </a:p>
      </dgm:t>
    </dgm:pt>
    <dgm:pt modelId="{570C4D94-EB09-4163-BF0C-7AD9425EB203}" type="parTrans" cxnId="{296DF960-11A8-4B38-BEC7-072432514B74}">
      <dgm:prSet/>
      <dgm:spPr/>
      <dgm:t>
        <a:bodyPr/>
        <a:lstStyle/>
        <a:p>
          <a:endParaRPr lang="en-US"/>
        </a:p>
      </dgm:t>
    </dgm:pt>
    <dgm:pt modelId="{756CD017-AE6D-4634-B06B-261922C31143}" type="sibTrans" cxnId="{296DF960-11A8-4B38-BEC7-072432514B74}">
      <dgm:prSet/>
      <dgm:spPr/>
      <dgm:t>
        <a:bodyPr/>
        <a:lstStyle/>
        <a:p>
          <a:endParaRPr lang="en-US"/>
        </a:p>
      </dgm:t>
    </dgm:pt>
    <dgm:pt modelId="{11C587F2-13A6-49EF-A6DE-ED0957988001}">
      <dgm:prSet phldrT="[Text]"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Bruno Funez</a:t>
          </a:r>
          <a:r>
            <a:rPr lang="en-US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dirty="0">
              <a:solidFill>
                <a:srgbClr val="010000"/>
              </a:solidFill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(Safety Officer), So</a:t>
          </a:r>
        </a:p>
      </dgm:t>
    </dgm:pt>
    <dgm:pt modelId="{72F7D53C-37C4-4BE1-A85E-F127DB4E2230}" type="parTrans" cxnId="{E0B788DC-EB7F-4FE3-B25E-A1B8D5B1AECC}">
      <dgm:prSet/>
      <dgm:spPr/>
      <dgm:t>
        <a:bodyPr/>
        <a:lstStyle/>
        <a:p>
          <a:endParaRPr lang="en-US"/>
        </a:p>
      </dgm:t>
    </dgm:pt>
    <dgm:pt modelId="{705E85D8-2C15-4BC4-8FA5-A15B1F1FD6F3}" type="sibTrans" cxnId="{E0B788DC-EB7F-4FE3-B25E-A1B8D5B1AECC}">
      <dgm:prSet/>
      <dgm:spPr/>
      <dgm:t>
        <a:bodyPr/>
        <a:lstStyle/>
        <a:p>
          <a:endParaRPr lang="en-US"/>
        </a:p>
      </dgm:t>
    </dgm:pt>
    <dgm:pt modelId="{4A4C69E9-8C94-48D5-BBBC-8760298B3577}">
      <dgm:prSet phldr="0"/>
      <dgm:spPr/>
      <dgm:t>
        <a:bodyPr/>
        <a:lstStyle/>
        <a:p>
          <a:pPr rtl="0"/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Business/Social Lead</a:t>
          </a:r>
          <a:endParaRPr lang="en-US" i="1" dirty="0">
            <a:solidFill>
              <a:schemeClr val="accent4"/>
            </a:solidFill>
          </a:endParaRPr>
        </a:p>
      </dgm:t>
    </dgm:pt>
    <dgm:pt modelId="{F8515F63-198A-4174-96DB-3DB23101B4C9}" type="parTrans" cxnId="{F856D9AD-7466-4AC3-A963-7BBF1EBBDDA1}">
      <dgm:prSet/>
      <dgm:spPr/>
    </dgm:pt>
    <dgm:pt modelId="{E5ED3821-69D4-4C1C-BB45-004C497DF057}" type="sibTrans" cxnId="{F856D9AD-7466-4AC3-A963-7BBF1EBBDDA1}">
      <dgm:prSet/>
      <dgm:spPr/>
    </dgm:pt>
    <dgm:pt modelId="{620B403D-67CF-416D-8715-4D25DFCD54B8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Luke Markuson</a:t>
          </a:r>
          <a:br>
            <a:rPr lang="en-US" dirty="0"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(Mechanical Lead), So</a:t>
          </a:r>
        </a:p>
      </dgm:t>
    </dgm:pt>
    <dgm:pt modelId="{91AC554E-CC3F-429F-A9B2-5BB4FA0EA7C4}" type="parTrans" cxnId="{B67DD98C-F220-4BB2-95ED-F4B7B697A948}">
      <dgm:prSet/>
      <dgm:spPr/>
    </dgm:pt>
    <dgm:pt modelId="{39152D90-0FC2-4B4F-82EF-406F37A1D5CE}" type="sibTrans" cxnId="{B67DD98C-F220-4BB2-95ED-F4B7B697A948}">
      <dgm:prSet/>
      <dgm:spPr/>
    </dgm:pt>
    <dgm:pt modelId="{6B666005-FFC7-4FCF-854C-3EE9B8BB96AD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Joshua Simpson-Gomez </a:t>
          </a: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(Body Lead), Jr</a:t>
          </a:r>
        </a:p>
      </dgm:t>
    </dgm:pt>
    <dgm:pt modelId="{49304EBF-8FD3-43AF-9E01-0D6158EDE760}" type="parTrans" cxnId="{37AD6192-567D-4B8C-90CD-4DC20C533B3A}">
      <dgm:prSet/>
      <dgm:spPr/>
    </dgm:pt>
    <dgm:pt modelId="{ECC38B15-25E2-412D-93B9-3E216BA5C03B}" type="sibTrans" cxnId="{37AD6192-567D-4B8C-90CD-4DC20C533B3A}">
      <dgm:prSet/>
      <dgm:spPr/>
    </dgm:pt>
    <dgm:pt modelId="{5EA0E4E0-31FA-4C2C-9ACE-4ABD79D39ADA}">
      <dgm:prSet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Trebuchet MS" panose="020B0603020202020204"/>
            </a:rPr>
            <a:t>Owen Shin</a:t>
          </a:r>
          <a:r>
            <a:rPr lang="en-US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dirty="0">
              <a:solidFill>
                <a:srgbClr val="010000"/>
              </a:solidFill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(Electronics Lead), So</a:t>
          </a:r>
        </a:p>
      </dgm:t>
    </dgm:pt>
    <dgm:pt modelId="{C8C1284A-EB35-4553-88EF-38F0A5120A5C}" type="parTrans" cxnId="{78EE5DB5-B3AE-4B63-B5E1-81A1DE37CB12}">
      <dgm:prSet/>
      <dgm:spPr/>
    </dgm:pt>
    <dgm:pt modelId="{A3CD353E-69B3-4CFB-804C-8B407EFD925F}" type="sibTrans" cxnId="{78EE5DB5-B3AE-4B63-B5E1-81A1DE37CB12}">
      <dgm:prSet/>
      <dgm:spPr/>
    </dgm:pt>
    <dgm:pt modelId="{0A9516FA-9A4C-4DBA-81FA-36EF8EA7F42E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TBD</a:t>
          </a:r>
          <a:br>
            <a:rPr lang="en-US" dirty="0"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(Aerodynamics Lead)</a:t>
          </a:r>
        </a:p>
      </dgm:t>
    </dgm:pt>
    <dgm:pt modelId="{A0C4F1C7-AFAF-43BE-B426-0945DB703616}" type="parTrans" cxnId="{9E728E99-F710-4BF2-B224-D58504E5E7A8}">
      <dgm:prSet/>
      <dgm:spPr/>
    </dgm:pt>
    <dgm:pt modelId="{27EEB4ED-5CE4-4690-AB19-9CC1F39C2934}" type="sibTrans" cxnId="{9E728E99-F710-4BF2-B224-D58504E5E7A8}">
      <dgm:prSet/>
      <dgm:spPr/>
    </dgm:pt>
    <dgm:pt modelId="{87D8AB9E-4C74-4448-9AEF-4075AB0B23ED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Jared Abbott</a:t>
          </a:r>
          <a:br>
            <a:rPr lang="en-US" dirty="0"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(Engine Project Lead), Jr</a:t>
          </a:r>
          <a:endParaRPr lang="en-US" i="1" dirty="0">
            <a:solidFill>
              <a:schemeClr val="accent4"/>
            </a:solidFill>
          </a:endParaRPr>
        </a:p>
      </dgm:t>
    </dgm:pt>
    <dgm:pt modelId="{E9F49F46-E1B1-4220-AE87-A89B7FDB81AF}" type="parTrans" cxnId="{236CF062-6CFE-4206-9798-BD1B948E219B}">
      <dgm:prSet/>
      <dgm:spPr/>
    </dgm:pt>
    <dgm:pt modelId="{0B5A0AA7-8B44-48B0-842D-B67DCE1614B1}" type="sibTrans" cxnId="{236CF062-6CFE-4206-9798-BD1B948E219B}">
      <dgm:prSet/>
      <dgm:spPr/>
    </dgm:pt>
    <dgm:pt modelId="{5126A708-049F-4CB5-8070-EEC419960078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Conrad Ku</a:t>
          </a:r>
          <a:br>
            <a:rPr lang="en-US" dirty="0"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(Dynamics Project Lead), Jr</a:t>
          </a:r>
        </a:p>
      </dgm:t>
    </dgm:pt>
    <dgm:pt modelId="{0C0BE135-8D34-47EA-8F32-BCFCD0BDF405}" type="parTrans" cxnId="{4CF29657-8E66-493A-A973-A70C566B3C39}">
      <dgm:prSet/>
      <dgm:spPr/>
    </dgm:pt>
    <dgm:pt modelId="{65FE2143-82A2-4B62-8A7D-DDA368500980}" type="sibTrans" cxnId="{4CF29657-8E66-493A-A973-A70C566B3C39}">
      <dgm:prSet/>
      <dgm:spPr/>
    </dgm:pt>
    <dgm:pt modelId="{0AB7EF1E-C795-422E-9CB7-59E0DDA98BA7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Brody Snook</a:t>
          </a:r>
          <a:r>
            <a:rPr lang="en-US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dirty="0">
              <a:solidFill>
                <a:srgbClr val="010000"/>
              </a:solidFill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(Vehicle Testing Project Lead), So</a:t>
          </a:r>
        </a:p>
      </dgm:t>
    </dgm:pt>
    <dgm:pt modelId="{E4CB409F-F70E-41CB-B311-D643709E31BC}" type="parTrans" cxnId="{7DF8113D-2C56-4D17-8B1F-D91A9C7C1AF1}">
      <dgm:prSet/>
      <dgm:spPr/>
    </dgm:pt>
    <dgm:pt modelId="{9D6A2208-F3B7-42AF-BE4B-6C5EF5166C38}" type="sibTrans" cxnId="{7DF8113D-2C56-4D17-8B1F-D91A9C7C1AF1}">
      <dgm:prSet/>
      <dgm:spPr/>
    </dgm:pt>
    <dgm:pt modelId="{CDB78895-9258-4082-8FEB-4CDF7AE07D86}">
      <dgm:prSet phldr="0"/>
      <dgm:spPr/>
      <dgm:t>
        <a:bodyPr/>
        <a:lstStyle/>
        <a:p>
          <a:pPr rtl="0"/>
          <a:r>
            <a:rPr lang="en-US" i="0" dirty="0">
              <a:latin typeface="Trebuchet MS" panose="020B0603020202020204"/>
            </a:rPr>
            <a:t>Alex Ortwig</a:t>
          </a:r>
          <a:r>
            <a:rPr lang="en-US" i="1" dirty="0">
              <a:latin typeface="Trebuchet MS" panose="020B0603020202020204"/>
            </a:rPr>
            <a:t/>
          </a:r>
          <a:br>
            <a:rPr lang="en-US" i="1" dirty="0"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(Eco/EV Electronics Advisor/Developer)</a:t>
          </a:r>
        </a:p>
      </dgm:t>
    </dgm:pt>
    <dgm:pt modelId="{68BC398F-3183-4D78-9E8A-A39978905F3C}" type="parTrans" cxnId="{57776EA9-5563-480D-808E-0EE8D2765393}">
      <dgm:prSet/>
      <dgm:spPr/>
    </dgm:pt>
    <dgm:pt modelId="{63475B3E-B738-4A46-80F5-E369B61CD73A}" type="sibTrans" cxnId="{57776EA9-5563-480D-808E-0EE8D2765393}">
      <dgm:prSet/>
      <dgm:spPr/>
    </dgm:pt>
    <dgm:pt modelId="{BF997E14-ABDA-4EEB-8976-280EB1467492}" type="pres">
      <dgm:prSet presAssocID="{244BDBDA-7A37-45D6-9005-F685918A665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E73F66B-A009-47B8-9234-3CD9222DA1E2}" type="pres">
      <dgm:prSet presAssocID="{30DD0061-85E9-4574-A48C-490724F81ECC}" presName="hierRoot1" presStyleCnt="0">
        <dgm:presLayoutVars>
          <dgm:hierBranch val="init"/>
        </dgm:presLayoutVars>
      </dgm:prSet>
      <dgm:spPr/>
    </dgm:pt>
    <dgm:pt modelId="{6331DC80-2FEF-47C8-9522-72715EF1C97C}" type="pres">
      <dgm:prSet presAssocID="{30DD0061-85E9-4574-A48C-490724F81ECC}" presName="rootComposite1" presStyleCnt="0"/>
      <dgm:spPr/>
    </dgm:pt>
    <dgm:pt modelId="{B80CA5C3-740C-4D1C-AFA5-8E81D5B66D63}" type="pres">
      <dgm:prSet presAssocID="{30DD0061-85E9-4574-A48C-490724F81EC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DC1695-BF62-400F-AC91-D40E32BEA83D}" type="pres">
      <dgm:prSet presAssocID="{30DD0061-85E9-4574-A48C-490724F81EC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4ADDEF0-E0CD-47A5-A9DB-F6C98256B178}" type="pres">
      <dgm:prSet presAssocID="{30DD0061-85E9-4574-A48C-490724F81ECC}" presName="hierChild2" presStyleCnt="0"/>
      <dgm:spPr/>
    </dgm:pt>
    <dgm:pt modelId="{6781A348-33E7-4143-88EF-E55D091B0324}" type="pres">
      <dgm:prSet presAssocID="{788E1C8E-67A3-489F-A89E-EA67DE8EFC1B}" presName="Name37" presStyleLbl="parChTrans1D2" presStyleIdx="0" presStyleCnt="4"/>
      <dgm:spPr/>
      <dgm:t>
        <a:bodyPr/>
        <a:lstStyle/>
        <a:p>
          <a:endParaRPr lang="en-US"/>
        </a:p>
      </dgm:t>
    </dgm:pt>
    <dgm:pt modelId="{0E980D88-22F7-442D-AA57-5A7ACA116ADD}" type="pres">
      <dgm:prSet presAssocID="{50730F4F-CA37-45E2-BACA-BBB77A5B0878}" presName="hierRoot2" presStyleCnt="0">
        <dgm:presLayoutVars>
          <dgm:hierBranch val="init"/>
        </dgm:presLayoutVars>
      </dgm:prSet>
      <dgm:spPr/>
    </dgm:pt>
    <dgm:pt modelId="{F89CE93B-58BB-4519-AB3D-F35EC62D0D54}" type="pres">
      <dgm:prSet presAssocID="{50730F4F-CA37-45E2-BACA-BBB77A5B0878}" presName="rootComposite" presStyleCnt="0"/>
      <dgm:spPr/>
    </dgm:pt>
    <dgm:pt modelId="{A3140948-6F25-4C04-8A56-213977C67A3B}" type="pres">
      <dgm:prSet presAssocID="{50730F4F-CA37-45E2-BACA-BBB77A5B0878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18EA1E-D616-45DB-BD81-41D3ED5EA4E3}" type="pres">
      <dgm:prSet presAssocID="{50730F4F-CA37-45E2-BACA-BBB77A5B0878}" presName="rootConnector" presStyleLbl="node2" presStyleIdx="0" presStyleCnt="4"/>
      <dgm:spPr/>
      <dgm:t>
        <a:bodyPr/>
        <a:lstStyle/>
        <a:p>
          <a:endParaRPr lang="en-US"/>
        </a:p>
      </dgm:t>
    </dgm:pt>
    <dgm:pt modelId="{60FE4572-A1E9-4B37-BCC1-CC06FA5CB459}" type="pres">
      <dgm:prSet presAssocID="{50730F4F-CA37-45E2-BACA-BBB77A5B0878}" presName="hierChild4" presStyleCnt="0"/>
      <dgm:spPr/>
    </dgm:pt>
    <dgm:pt modelId="{5C2B3C61-F0B9-4A06-A956-5D8225805BAE}" type="pres">
      <dgm:prSet presAssocID="{91AC554E-CC3F-429F-A9B2-5BB4FA0EA7C4}" presName="Name37" presStyleLbl="parChTrans1D3" presStyleIdx="0" presStyleCnt="4"/>
      <dgm:spPr/>
    </dgm:pt>
    <dgm:pt modelId="{C6F565D7-A5D9-4C32-A7FF-708AC7810AF8}" type="pres">
      <dgm:prSet presAssocID="{620B403D-67CF-416D-8715-4D25DFCD54B8}" presName="hierRoot2" presStyleCnt="0">
        <dgm:presLayoutVars>
          <dgm:hierBranch val="init"/>
        </dgm:presLayoutVars>
      </dgm:prSet>
      <dgm:spPr/>
    </dgm:pt>
    <dgm:pt modelId="{19A507F7-C8EB-4AC2-A867-15EFF4CBF427}" type="pres">
      <dgm:prSet presAssocID="{620B403D-67CF-416D-8715-4D25DFCD54B8}" presName="rootComposite" presStyleCnt="0"/>
      <dgm:spPr/>
    </dgm:pt>
    <dgm:pt modelId="{F010EA34-B172-4052-B70B-78D080EDF1B5}" type="pres">
      <dgm:prSet presAssocID="{620B403D-67CF-416D-8715-4D25DFCD54B8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B635CF-8784-403A-8980-81CE5E14D7B7}" type="pres">
      <dgm:prSet presAssocID="{620B403D-67CF-416D-8715-4D25DFCD54B8}" presName="rootConnector" presStyleLbl="node3" presStyleIdx="0" presStyleCnt="4"/>
      <dgm:spPr/>
      <dgm:t>
        <a:bodyPr/>
        <a:lstStyle/>
        <a:p>
          <a:endParaRPr lang="en-US"/>
        </a:p>
      </dgm:t>
    </dgm:pt>
    <dgm:pt modelId="{153DA926-095E-4EBC-AD36-323C196EC2B4}" type="pres">
      <dgm:prSet presAssocID="{620B403D-67CF-416D-8715-4D25DFCD54B8}" presName="hierChild4" presStyleCnt="0"/>
      <dgm:spPr/>
    </dgm:pt>
    <dgm:pt modelId="{42815A09-D42B-483B-BF91-F006A88C58F7}" type="pres">
      <dgm:prSet presAssocID="{E9F49F46-E1B1-4220-AE87-A89B7FDB81AF}" presName="Name37" presStyleLbl="parChTrans1D4" presStyleIdx="0" presStyleCnt="4"/>
      <dgm:spPr/>
    </dgm:pt>
    <dgm:pt modelId="{56354F13-DF77-4BC6-8DD4-08051F844F5A}" type="pres">
      <dgm:prSet presAssocID="{87D8AB9E-4C74-4448-9AEF-4075AB0B23ED}" presName="hierRoot2" presStyleCnt="0">
        <dgm:presLayoutVars>
          <dgm:hierBranch val="init"/>
        </dgm:presLayoutVars>
      </dgm:prSet>
      <dgm:spPr/>
    </dgm:pt>
    <dgm:pt modelId="{12363DD0-4E81-470D-8A00-ED5791F44C4E}" type="pres">
      <dgm:prSet presAssocID="{87D8AB9E-4C74-4448-9AEF-4075AB0B23ED}" presName="rootComposite" presStyleCnt="0"/>
      <dgm:spPr/>
    </dgm:pt>
    <dgm:pt modelId="{8CA693B6-45A1-4F4B-A757-8C0A8DCE0599}" type="pres">
      <dgm:prSet presAssocID="{87D8AB9E-4C74-4448-9AEF-4075AB0B23ED}" presName="rootText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E5D93C-1075-4A28-A360-B43A4FB0C4B7}" type="pres">
      <dgm:prSet presAssocID="{87D8AB9E-4C74-4448-9AEF-4075AB0B23ED}" presName="rootConnector" presStyleLbl="node4" presStyleIdx="0" presStyleCnt="4"/>
      <dgm:spPr/>
      <dgm:t>
        <a:bodyPr/>
        <a:lstStyle/>
        <a:p>
          <a:endParaRPr lang="en-US"/>
        </a:p>
      </dgm:t>
    </dgm:pt>
    <dgm:pt modelId="{C4AF00E9-3417-413A-896D-71E561D5745A}" type="pres">
      <dgm:prSet presAssocID="{87D8AB9E-4C74-4448-9AEF-4075AB0B23ED}" presName="hierChild4" presStyleCnt="0"/>
      <dgm:spPr/>
    </dgm:pt>
    <dgm:pt modelId="{8B63D781-74B5-4F2B-99EA-1E1174805B94}" type="pres">
      <dgm:prSet presAssocID="{87D8AB9E-4C74-4448-9AEF-4075AB0B23ED}" presName="hierChild5" presStyleCnt="0"/>
      <dgm:spPr/>
    </dgm:pt>
    <dgm:pt modelId="{9492BE60-EDF9-495C-97EE-94B5D682D85B}" type="pres">
      <dgm:prSet presAssocID="{0C0BE135-8D34-47EA-8F32-BCFCD0BDF405}" presName="Name37" presStyleLbl="parChTrans1D4" presStyleIdx="1" presStyleCnt="4"/>
      <dgm:spPr/>
    </dgm:pt>
    <dgm:pt modelId="{DBCE0563-8112-431A-B390-337BD45FA440}" type="pres">
      <dgm:prSet presAssocID="{5126A708-049F-4CB5-8070-EEC419960078}" presName="hierRoot2" presStyleCnt="0">
        <dgm:presLayoutVars>
          <dgm:hierBranch val="init"/>
        </dgm:presLayoutVars>
      </dgm:prSet>
      <dgm:spPr/>
    </dgm:pt>
    <dgm:pt modelId="{59ECD5FD-1DCB-4752-9947-371472F3BF54}" type="pres">
      <dgm:prSet presAssocID="{5126A708-049F-4CB5-8070-EEC419960078}" presName="rootComposite" presStyleCnt="0"/>
      <dgm:spPr/>
    </dgm:pt>
    <dgm:pt modelId="{BCDBD7C7-15BF-4DED-B150-D6D9328278D1}" type="pres">
      <dgm:prSet presAssocID="{5126A708-049F-4CB5-8070-EEC419960078}" presName="rootText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9AF05D-38BA-4984-B308-3CA99DFAAE98}" type="pres">
      <dgm:prSet presAssocID="{5126A708-049F-4CB5-8070-EEC419960078}" presName="rootConnector" presStyleLbl="node4" presStyleIdx="1" presStyleCnt="4"/>
      <dgm:spPr/>
      <dgm:t>
        <a:bodyPr/>
        <a:lstStyle/>
        <a:p>
          <a:endParaRPr lang="en-US"/>
        </a:p>
      </dgm:t>
    </dgm:pt>
    <dgm:pt modelId="{5E560D92-E1F0-4ABA-9B98-89BDF313A031}" type="pres">
      <dgm:prSet presAssocID="{5126A708-049F-4CB5-8070-EEC419960078}" presName="hierChild4" presStyleCnt="0"/>
      <dgm:spPr/>
    </dgm:pt>
    <dgm:pt modelId="{DEF802DA-788F-4C05-9766-B81185298DDA}" type="pres">
      <dgm:prSet presAssocID="{5126A708-049F-4CB5-8070-EEC419960078}" presName="hierChild5" presStyleCnt="0"/>
      <dgm:spPr/>
    </dgm:pt>
    <dgm:pt modelId="{9EBD385F-E2AA-48E5-AFC1-6E706DE24752}" type="pres">
      <dgm:prSet presAssocID="{E4CB409F-F70E-41CB-B311-D643709E31BC}" presName="Name37" presStyleLbl="parChTrans1D4" presStyleIdx="2" presStyleCnt="4"/>
      <dgm:spPr/>
    </dgm:pt>
    <dgm:pt modelId="{731B6B84-6161-4162-9BBC-24E4DC52C99A}" type="pres">
      <dgm:prSet presAssocID="{0AB7EF1E-C795-422E-9CB7-59E0DDA98BA7}" presName="hierRoot2" presStyleCnt="0">
        <dgm:presLayoutVars>
          <dgm:hierBranch val="init"/>
        </dgm:presLayoutVars>
      </dgm:prSet>
      <dgm:spPr/>
    </dgm:pt>
    <dgm:pt modelId="{C91B1F12-116E-4F0F-91F1-C7D2C9A8E4E0}" type="pres">
      <dgm:prSet presAssocID="{0AB7EF1E-C795-422E-9CB7-59E0DDA98BA7}" presName="rootComposite" presStyleCnt="0"/>
      <dgm:spPr/>
    </dgm:pt>
    <dgm:pt modelId="{928B3F47-ACF5-48B1-97A4-1ACF36068C2F}" type="pres">
      <dgm:prSet presAssocID="{0AB7EF1E-C795-422E-9CB7-59E0DDA98BA7}" presName="rootText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D2E752-81DD-43FF-8A26-1D8D1E020B04}" type="pres">
      <dgm:prSet presAssocID="{0AB7EF1E-C795-422E-9CB7-59E0DDA98BA7}" presName="rootConnector" presStyleLbl="node4" presStyleIdx="2" presStyleCnt="4"/>
      <dgm:spPr/>
      <dgm:t>
        <a:bodyPr/>
        <a:lstStyle/>
        <a:p>
          <a:endParaRPr lang="en-US"/>
        </a:p>
      </dgm:t>
    </dgm:pt>
    <dgm:pt modelId="{86091931-8EF2-4CEB-97BC-53BF46C835F1}" type="pres">
      <dgm:prSet presAssocID="{0AB7EF1E-C795-422E-9CB7-59E0DDA98BA7}" presName="hierChild4" presStyleCnt="0"/>
      <dgm:spPr/>
    </dgm:pt>
    <dgm:pt modelId="{C7AFA3CB-6DF5-4BD8-B0E1-AD172B2B9A52}" type="pres">
      <dgm:prSet presAssocID="{0AB7EF1E-C795-422E-9CB7-59E0DDA98BA7}" presName="hierChild5" presStyleCnt="0"/>
      <dgm:spPr/>
    </dgm:pt>
    <dgm:pt modelId="{F5ABEE42-CF2A-46C6-B681-F867D7D49B3A}" type="pres">
      <dgm:prSet presAssocID="{620B403D-67CF-416D-8715-4D25DFCD54B8}" presName="hierChild5" presStyleCnt="0"/>
      <dgm:spPr/>
    </dgm:pt>
    <dgm:pt modelId="{9E153D52-69AD-407A-9386-39D3F8C09D61}" type="pres">
      <dgm:prSet presAssocID="{49304EBF-8FD3-43AF-9E01-0D6158EDE760}" presName="Name37" presStyleLbl="parChTrans1D3" presStyleIdx="1" presStyleCnt="4"/>
      <dgm:spPr/>
    </dgm:pt>
    <dgm:pt modelId="{33C02B53-5BE2-4D6F-B8D7-4D115AD2441A}" type="pres">
      <dgm:prSet presAssocID="{6B666005-FFC7-4FCF-854C-3EE9B8BB96AD}" presName="hierRoot2" presStyleCnt="0">
        <dgm:presLayoutVars>
          <dgm:hierBranch val="init"/>
        </dgm:presLayoutVars>
      </dgm:prSet>
      <dgm:spPr/>
    </dgm:pt>
    <dgm:pt modelId="{7A7C0EF7-4532-41BC-ADD6-7CEC19347ECE}" type="pres">
      <dgm:prSet presAssocID="{6B666005-FFC7-4FCF-854C-3EE9B8BB96AD}" presName="rootComposite" presStyleCnt="0"/>
      <dgm:spPr/>
    </dgm:pt>
    <dgm:pt modelId="{7A1BF127-29F9-4B32-B171-F6FBAC358F9C}" type="pres">
      <dgm:prSet presAssocID="{6B666005-FFC7-4FCF-854C-3EE9B8BB96AD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93B255-B6C4-4B90-AF40-BC8D362A704B}" type="pres">
      <dgm:prSet presAssocID="{6B666005-FFC7-4FCF-854C-3EE9B8BB96AD}" presName="rootConnector" presStyleLbl="node3" presStyleIdx="1" presStyleCnt="4"/>
      <dgm:spPr/>
      <dgm:t>
        <a:bodyPr/>
        <a:lstStyle/>
        <a:p>
          <a:endParaRPr lang="en-US"/>
        </a:p>
      </dgm:t>
    </dgm:pt>
    <dgm:pt modelId="{0966472E-0F08-4D32-A37C-BFA51708B78C}" type="pres">
      <dgm:prSet presAssocID="{6B666005-FFC7-4FCF-854C-3EE9B8BB96AD}" presName="hierChild4" presStyleCnt="0"/>
      <dgm:spPr/>
    </dgm:pt>
    <dgm:pt modelId="{5517E5FF-14F8-4ED2-A143-97CCE250C4D1}" type="pres">
      <dgm:prSet presAssocID="{6B666005-FFC7-4FCF-854C-3EE9B8BB96AD}" presName="hierChild5" presStyleCnt="0"/>
      <dgm:spPr/>
    </dgm:pt>
    <dgm:pt modelId="{DBB455E8-7F30-4F3D-BC54-E37E34093C1B}" type="pres">
      <dgm:prSet presAssocID="{C8C1284A-EB35-4553-88EF-38F0A5120A5C}" presName="Name37" presStyleLbl="parChTrans1D3" presStyleIdx="2" presStyleCnt="4"/>
      <dgm:spPr/>
    </dgm:pt>
    <dgm:pt modelId="{5D90187F-0C17-48DB-879E-3A9479D552B8}" type="pres">
      <dgm:prSet presAssocID="{5EA0E4E0-31FA-4C2C-9ACE-4ABD79D39ADA}" presName="hierRoot2" presStyleCnt="0">
        <dgm:presLayoutVars>
          <dgm:hierBranch val="init"/>
        </dgm:presLayoutVars>
      </dgm:prSet>
      <dgm:spPr/>
    </dgm:pt>
    <dgm:pt modelId="{4295BDFA-D0E1-4FE0-8D54-29946D73AF55}" type="pres">
      <dgm:prSet presAssocID="{5EA0E4E0-31FA-4C2C-9ACE-4ABD79D39ADA}" presName="rootComposite" presStyleCnt="0"/>
      <dgm:spPr/>
    </dgm:pt>
    <dgm:pt modelId="{B7FC368C-E6DA-485E-884C-0416B9BD3547}" type="pres">
      <dgm:prSet presAssocID="{5EA0E4E0-31FA-4C2C-9ACE-4ABD79D39ADA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97FB95-8D56-44BD-B930-4DDFBCF15088}" type="pres">
      <dgm:prSet presAssocID="{5EA0E4E0-31FA-4C2C-9ACE-4ABD79D39ADA}" presName="rootConnector" presStyleLbl="node3" presStyleIdx="2" presStyleCnt="4"/>
      <dgm:spPr/>
      <dgm:t>
        <a:bodyPr/>
        <a:lstStyle/>
        <a:p>
          <a:endParaRPr lang="en-US"/>
        </a:p>
      </dgm:t>
    </dgm:pt>
    <dgm:pt modelId="{DBB943B0-41A4-438B-A399-DAAA4D9AC1E7}" type="pres">
      <dgm:prSet presAssocID="{5EA0E4E0-31FA-4C2C-9ACE-4ABD79D39ADA}" presName="hierChild4" presStyleCnt="0"/>
      <dgm:spPr/>
    </dgm:pt>
    <dgm:pt modelId="{D5EA5266-272D-4927-A413-26B6F1576E0A}" type="pres">
      <dgm:prSet presAssocID="{68BC398F-3183-4D78-9E8A-A39978905F3C}" presName="Name37" presStyleLbl="parChTrans1D4" presStyleIdx="3" presStyleCnt="4"/>
      <dgm:spPr/>
    </dgm:pt>
    <dgm:pt modelId="{BD1D3D3E-659C-4B89-8AAF-07CBF5DBC928}" type="pres">
      <dgm:prSet presAssocID="{CDB78895-9258-4082-8FEB-4CDF7AE07D86}" presName="hierRoot2" presStyleCnt="0">
        <dgm:presLayoutVars>
          <dgm:hierBranch val="init"/>
        </dgm:presLayoutVars>
      </dgm:prSet>
      <dgm:spPr/>
    </dgm:pt>
    <dgm:pt modelId="{FFB62133-DB24-4674-8F2E-949F18C52518}" type="pres">
      <dgm:prSet presAssocID="{CDB78895-9258-4082-8FEB-4CDF7AE07D86}" presName="rootComposite" presStyleCnt="0"/>
      <dgm:spPr/>
    </dgm:pt>
    <dgm:pt modelId="{FC4E59A6-4560-4FBC-958C-0145A3391ABB}" type="pres">
      <dgm:prSet presAssocID="{CDB78895-9258-4082-8FEB-4CDF7AE07D86}" presName="rootText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43C636-A2A2-46AE-8A9E-D6BE47021999}" type="pres">
      <dgm:prSet presAssocID="{CDB78895-9258-4082-8FEB-4CDF7AE07D86}" presName="rootConnector" presStyleLbl="node4" presStyleIdx="3" presStyleCnt="4"/>
      <dgm:spPr/>
      <dgm:t>
        <a:bodyPr/>
        <a:lstStyle/>
        <a:p>
          <a:endParaRPr lang="en-US"/>
        </a:p>
      </dgm:t>
    </dgm:pt>
    <dgm:pt modelId="{3D9B40B5-7917-47E0-9F53-DFC1FBDB411D}" type="pres">
      <dgm:prSet presAssocID="{CDB78895-9258-4082-8FEB-4CDF7AE07D86}" presName="hierChild4" presStyleCnt="0"/>
      <dgm:spPr/>
    </dgm:pt>
    <dgm:pt modelId="{B22A028F-F368-4DFD-BD8F-91FD7770C33C}" type="pres">
      <dgm:prSet presAssocID="{CDB78895-9258-4082-8FEB-4CDF7AE07D86}" presName="hierChild5" presStyleCnt="0"/>
      <dgm:spPr/>
    </dgm:pt>
    <dgm:pt modelId="{FE411B7F-BDBE-482F-AB85-4BA62AF6CE44}" type="pres">
      <dgm:prSet presAssocID="{5EA0E4E0-31FA-4C2C-9ACE-4ABD79D39ADA}" presName="hierChild5" presStyleCnt="0"/>
      <dgm:spPr/>
    </dgm:pt>
    <dgm:pt modelId="{ACAE53FE-4DE6-42EC-AEB8-C8ECF6C8D19E}" type="pres">
      <dgm:prSet presAssocID="{A0C4F1C7-AFAF-43BE-B426-0945DB703616}" presName="Name37" presStyleLbl="parChTrans1D3" presStyleIdx="3" presStyleCnt="4"/>
      <dgm:spPr/>
    </dgm:pt>
    <dgm:pt modelId="{C9352BC5-090F-4749-8CB6-B3EF32F37C99}" type="pres">
      <dgm:prSet presAssocID="{0A9516FA-9A4C-4DBA-81FA-36EF8EA7F42E}" presName="hierRoot2" presStyleCnt="0">
        <dgm:presLayoutVars>
          <dgm:hierBranch val="init"/>
        </dgm:presLayoutVars>
      </dgm:prSet>
      <dgm:spPr/>
    </dgm:pt>
    <dgm:pt modelId="{4B75F698-8D3D-4B62-8E08-CF051F7468E1}" type="pres">
      <dgm:prSet presAssocID="{0A9516FA-9A4C-4DBA-81FA-36EF8EA7F42E}" presName="rootComposite" presStyleCnt="0"/>
      <dgm:spPr/>
    </dgm:pt>
    <dgm:pt modelId="{1F05E561-40F3-42CC-9C34-CC2C55706B1F}" type="pres">
      <dgm:prSet presAssocID="{0A9516FA-9A4C-4DBA-81FA-36EF8EA7F42E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053F19-0B42-486E-9AAC-2180D2122F52}" type="pres">
      <dgm:prSet presAssocID="{0A9516FA-9A4C-4DBA-81FA-36EF8EA7F42E}" presName="rootConnector" presStyleLbl="node3" presStyleIdx="3" presStyleCnt="4"/>
      <dgm:spPr/>
      <dgm:t>
        <a:bodyPr/>
        <a:lstStyle/>
        <a:p>
          <a:endParaRPr lang="en-US"/>
        </a:p>
      </dgm:t>
    </dgm:pt>
    <dgm:pt modelId="{E259B49F-1427-4A08-A371-1812F5FC68B7}" type="pres">
      <dgm:prSet presAssocID="{0A9516FA-9A4C-4DBA-81FA-36EF8EA7F42E}" presName="hierChild4" presStyleCnt="0"/>
      <dgm:spPr/>
    </dgm:pt>
    <dgm:pt modelId="{5409887D-12E2-4A4F-9E09-F26890613795}" type="pres">
      <dgm:prSet presAssocID="{0A9516FA-9A4C-4DBA-81FA-36EF8EA7F42E}" presName="hierChild5" presStyleCnt="0"/>
      <dgm:spPr/>
    </dgm:pt>
    <dgm:pt modelId="{DB89A7E5-8291-4ABA-A3CE-40D9119B4C44}" type="pres">
      <dgm:prSet presAssocID="{50730F4F-CA37-45E2-BACA-BBB77A5B0878}" presName="hierChild5" presStyleCnt="0"/>
      <dgm:spPr/>
    </dgm:pt>
    <dgm:pt modelId="{EEAF362F-8635-4C67-9F89-0A457D41DA2F}" type="pres">
      <dgm:prSet presAssocID="{570C4D94-EB09-4163-BF0C-7AD9425EB203}" presName="Name37" presStyleLbl="parChTrans1D2" presStyleIdx="1" presStyleCnt="4"/>
      <dgm:spPr/>
      <dgm:t>
        <a:bodyPr/>
        <a:lstStyle/>
        <a:p>
          <a:endParaRPr lang="en-US"/>
        </a:p>
      </dgm:t>
    </dgm:pt>
    <dgm:pt modelId="{D605EDEA-11EF-4F2C-8168-5BCEDFFEB9C2}" type="pres">
      <dgm:prSet presAssocID="{67B44794-BB8F-4979-8FBC-B2CEE556808B}" presName="hierRoot2" presStyleCnt="0">
        <dgm:presLayoutVars>
          <dgm:hierBranch val="init"/>
        </dgm:presLayoutVars>
      </dgm:prSet>
      <dgm:spPr/>
    </dgm:pt>
    <dgm:pt modelId="{77952F1F-9584-4A86-A034-6B2DC98F7CA2}" type="pres">
      <dgm:prSet presAssocID="{67B44794-BB8F-4979-8FBC-B2CEE556808B}" presName="rootComposite" presStyleCnt="0"/>
      <dgm:spPr/>
    </dgm:pt>
    <dgm:pt modelId="{0B145379-7DF2-4BB7-A546-CD8815822487}" type="pres">
      <dgm:prSet presAssocID="{67B44794-BB8F-4979-8FBC-B2CEE556808B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D47748-7242-4DCE-806A-5199ECEFA7FF}" type="pres">
      <dgm:prSet presAssocID="{67B44794-BB8F-4979-8FBC-B2CEE556808B}" presName="rootConnector" presStyleLbl="node2" presStyleIdx="1" presStyleCnt="4"/>
      <dgm:spPr/>
      <dgm:t>
        <a:bodyPr/>
        <a:lstStyle/>
        <a:p>
          <a:endParaRPr lang="en-US"/>
        </a:p>
      </dgm:t>
    </dgm:pt>
    <dgm:pt modelId="{03DBA663-61EA-40A7-9D22-3A38255925C1}" type="pres">
      <dgm:prSet presAssocID="{67B44794-BB8F-4979-8FBC-B2CEE556808B}" presName="hierChild4" presStyleCnt="0"/>
      <dgm:spPr/>
    </dgm:pt>
    <dgm:pt modelId="{F0596AA7-7C4A-4A9B-86B4-AA2EAC35E0A9}" type="pres">
      <dgm:prSet presAssocID="{67B44794-BB8F-4979-8FBC-B2CEE556808B}" presName="hierChild5" presStyleCnt="0"/>
      <dgm:spPr/>
    </dgm:pt>
    <dgm:pt modelId="{D3683802-5487-4CAF-B944-379E9745CE76}" type="pres">
      <dgm:prSet presAssocID="{72F7D53C-37C4-4BE1-A85E-F127DB4E2230}" presName="Name37" presStyleLbl="parChTrans1D2" presStyleIdx="2" presStyleCnt="4"/>
      <dgm:spPr/>
      <dgm:t>
        <a:bodyPr/>
        <a:lstStyle/>
        <a:p>
          <a:endParaRPr lang="en-US"/>
        </a:p>
      </dgm:t>
    </dgm:pt>
    <dgm:pt modelId="{20C76101-5B79-4917-B082-6A6CED51B9B9}" type="pres">
      <dgm:prSet presAssocID="{11C587F2-13A6-49EF-A6DE-ED0957988001}" presName="hierRoot2" presStyleCnt="0">
        <dgm:presLayoutVars>
          <dgm:hierBranch val="init"/>
        </dgm:presLayoutVars>
      </dgm:prSet>
      <dgm:spPr/>
    </dgm:pt>
    <dgm:pt modelId="{4580EE2C-DDA3-4D1B-8B96-8E2B06765B1C}" type="pres">
      <dgm:prSet presAssocID="{11C587F2-13A6-49EF-A6DE-ED0957988001}" presName="rootComposite" presStyleCnt="0"/>
      <dgm:spPr/>
    </dgm:pt>
    <dgm:pt modelId="{A3E3A546-FDB2-48B0-B172-8FFD687D85CC}" type="pres">
      <dgm:prSet presAssocID="{11C587F2-13A6-49EF-A6DE-ED0957988001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FA41ED-9E4F-49EA-A4E7-CA9CF7994A98}" type="pres">
      <dgm:prSet presAssocID="{11C587F2-13A6-49EF-A6DE-ED0957988001}" presName="rootConnector" presStyleLbl="node2" presStyleIdx="2" presStyleCnt="4"/>
      <dgm:spPr/>
      <dgm:t>
        <a:bodyPr/>
        <a:lstStyle/>
        <a:p>
          <a:endParaRPr lang="en-US"/>
        </a:p>
      </dgm:t>
    </dgm:pt>
    <dgm:pt modelId="{192C3859-E12B-46EF-B8D6-0395497EA416}" type="pres">
      <dgm:prSet presAssocID="{11C587F2-13A6-49EF-A6DE-ED0957988001}" presName="hierChild4" presStyleCnt="0"/>
      <dgm:spPr/>
    </dgm:pt>
    <dgm:pt modelId="{E0757F7A-BDBC-4F6D-887E-12D3035553F8}" type="pres">
      <dgm:prSet presAssocID="{11C587F2-13A6-49EF-A6DE-ED0957988001}" presName="hierChild5" presStyleCnt="0"/>
      <dgm:spPr/>
    </dgm:pt>
    <dgm:pt modelId="{0E25E3CC-30AF-4747-AF4A-B8FFB8FE0A5A}" type="pres">
      <dgm:prSet presAssocID="{F8515F63-198A-4174-96DB-3DB23101B4C9}" presName="Name37" presStyleLbl="parChTrans1D2" presStyleIdx="3" presStyleCnt="4"/>
      <dgm:spPr/>
    </dgm:pt>
    <dgm:pt modelId="{5EDE58F8-4E2F-49C9-BA81-956EEF12AD6F}" type="pres">
      <dgm:prSet presAssocID="{4A4C69E9-8C94-48D5-BBBC-8760298B3577}" presName="hierRoot2" presStyleCnt="0">
        <dgm:presLayoutVars>
          <dgm:hierBranch val="init"/>
        </dgm:presLayoutVars>
      </dgm:prSet>
      <dgm:spPr/>
    </dgm:pt>
    <dgm:pt modelId="{0E670259-76D0-437F-A84D-7E7991793FAD}" type="pres">
      <dgm:prSet presAssocID="{4A4C69E9-8C94-48D5-BBBC-8760298B3577}" presName="rootComposite" presStyleCnt="0"/>
      <dgm:spPr/>
    </dgm:pt>
    <dgm:pt modelId="{5D4757B5-8A51-4734-ACC3-C3EA0BB2C43D}" type="pres">
      <dgm:prSet presAssocID="{4A4C69E9-8C94-48D5-BBBC-8760298B3577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7FDF34-B5E5-4A27-ADDC-890082E52305}" type="pres">
      <dgm:prSet presAssocID="{4A4C69E9-8C94-48D5-BBBC-8760298B3577}" presName="rootConnector" presStyleLbl="node2" presStyleIdx="3" presStyleCnt="4"/>
      <dgm:spPr/>
      <dgm:t>
        <a:bodyPr/>
        <a:lstStyle/>
        <a:p>
          <a:endParaRPr lang="en-US"/>
        </a:p>
      </dgm:t>
    </dgm:pt>
    <dgm:pt modelId="{399B4614-D17D-4334-8875-A908E4FC55E7}" type="pres">
      <dgm:prSet presAssocID="{4A4C69E9-8C94-48D5-BBBC-8760298B3577}" presName="hierChild4" presStyleCnt="0"/>
      <dgm:spPr/>
    </dgm:pt>
    <dgm:pt modelId="{EAA784F0-A267-4FB6-AAE3-158F59CBD264}" type="pres">
      <dgm:prSet presAssocID="{4A4C69E9-8C94-48D5-BBBC-8760298B3577}" presName="hierChild5" presStyleCnt="0"/>
      <dgm:spPr/>
    </dgm:pt>
    <dgm:pt modelId="{9F0E46FF-4541-4F63-BD65-344E4BC268B5}" type="pres">
      <dgm:prSet presAssocID="{30DD0061-85E9-4574-A48C-490724F81ECC}" presName="hierChild3" presStyleCnt="0"/>
      <dgm:spPr/>
    </dgm:pt>
  </dgm:ptLst>
  <dgm:cxnLst>
    <dgm:cxn modelId="{DE2D917E-FD04-4648-B12E-BA89503239F2}" type="presOf" srcId="{67B44794-BB8F-4979-8FBC-B2CEE556808B}" destId="{0B145379-7DF2-4BB7-A546-CD8815822487}" srcOrd="0" destOrd="0" presId="urn:microsoft.com/office/officeart/2005/8/layout/orgChart1"/>
    <dgm:cxn modelId="{9E728E99-F710-4BF2-B224-D58504E5E7A8}" srcId="{50730F4F-CA37-45E2-BACA-BBB77A5B0878}" destId="{0A9516FA-9A4C-4DBA-81FA-36EF8EA7F42E}" srcOrd="3" destOrd="0" parTransId="{A0C4F1C7-AFAF-43BE-B426-0945DB703616}" sibTransId="{27EEB4ED-5CE4-4690-AB19-9CC1F39C2934}"/>
    <dgm:cxn modelId="{FB274EB1-16A3-4892-869E-93E8B6387AE0}" type="presOf" srcId="{620B403D-67CF-416D-8715-4D25DFCD54B8}" destId="{A3B635CF-8784-403A-8980-81CE5E14D7B7}" srcOrd="1" destOrd="0" presId="urn:microsoft.com/office/officeart/2005/8/layout/orgChart1"/>
    <dgm:cxn modelId="{D1948169-86EE-45FF-BFF7-03CFF0E522B4}" type="presOf" srcId="{F8515F63-198A-4174-96DB-3DB23101B4C9}" destId="{0E25E3CC-30AF-4747-AF4A-B8FFB8FE0A5A}" srcOrd="0" destOrd="0" presId="urn:microsoft.com/office/officeart/2005/8/layout/orgChart1"/>
    <dgm:cxn modelId="{E8B519F6-F650-4590-BEDD-A1B7A4B14F20}" type="presOf" srcId="{4A4C69E9-8C94-48D5-BBBC-8760298B3577}" destId="{027FDF34-B5E5-4A27-ADDC-890082E52305}" srcOrd="1" destOrd="0" presId="urn:microsoft.com/office/officeart/2005/8/layout/orgChart1"/>
    <dgm:cxn modelId="{F856D9AD-7466-4AC3-A963-7BBF1EBBDDA1}" srcId="{30DD0061-85E9-4574-A48C-490724F81ECC}" destId="{4A4C69E9-8C94-48D5-BBBC-8760298B3577}" srcOrd="3" destOrd="0" parTransId="{F8515F63-198A-4174-96DB-3DB23101B4C9}" sibTransId="{E5ED3821-69D4-4C1C-BB45-004C497DF057}"/>
    <dgm:cxn modelId="{AFFA4F46-7999-464A-878A-F856F771F862}" type="presOf" srcId="{E9F49F46-E1B1-4220-AE87-A89B7FDB81AF}" destId="{42815A09-D42B-483B-BF91-F006A88C58F7}" srcOrd="0" destOrd="0" presId="urn:microsoft.com/office/officeart/2005/8/layout/orgChart1"/>
    <dgm:cxn modelId="{5B1D504F-18B8-49E4-9AF6-153238653DAC}" type="presOf" srcId="{A0C4F1C7-AFAF-43BE-B426-0945DB703616}" destId="{ACAE53FE-4DE6-42EC-AEB8-C8ECF6C8D19E}" srcOrd="0" destOrd="0" presId="urn:microsoft.com/office/officeart/2005/8/layout/orgChart1"/>
    <dgm:cxn modelId="{39A2E4AB-5357-4BDE-B26D-A0C2558E1D8D}" type="presOf" srcId="{570C4D94-EB09-4163-BF0C-7AD9425EB203}" destId="{EEAF362F-8635-4C67-9F89-0A457D41DA2F}" srcOrd="0" destOrd="0" presId="urn:microsoft.com/office/officeart/2005/8/layout/orgChart1"/>
    <dgm:cxn modelId="{0534F5A8-9E24-4335-8BD2-66A93D69EE1D}" type="presOf" srcId="{11C587F2-13A6-49EF-A6DE-ED0957988001}" destId="{A3E3A546-FDB2-48B0-B172-8FFD687D85CC}" srcOrd="0" destOrd="0" presId="urn:microsoft.com/office/officeart/2005/8/layout/orgChart1"/>
    <dgm:cxn modelId="{7C665DFA-6404-4899-8FBD-48B7F6577899}" type="presOf" srcId="{244BDBDA-7A37-45D6-9005-F685918A6650}" destId="{BF997E14-ABDA-4EEB-8976-280EB1467492}" srcOrd="0" destOrd="0" presId="urn:microsoft.com/office/officeart/2005/8/layout/orgChart1"/>
    <dgm:cxn modelId="{51DE9CA6-C4F7-4867-8F7D-BE9EC3443FA4}" srcId="{244BDBDA-7A37-45D6-9005-F685918A6650}" destId="{30DD0061-85E9-4574-A48C-490724F81ECC}" srcOrd="0" destOrd="0" parTransId="{1FC1DE59-E12A-496B-BA00-628EB366AB54}" sibTransId="{1E6E234B-6386-4D30-A571-9F076B897A7E}"/>
    <dgm:cxn modelId="{57776EA9-5563-480D-808E-0EE8D2765393}" srcId="{5EA0E4E0-31FA-4C2C-9ACE-4ABD79D39ADA}" destId="{CDB78895-9258-4082-8FEB-4CDF7AE07D86}" srcOrd="0" destOrd="0" parTransId="{68BC398F-3183-4D78-9E8A-A39978905F3C}" sibTransId="{63475B3E-B738-4A46-80F5-E369B61CD73A}"/>
    <dgm:cxn modelId="{37AD6192-567D-4B8C-90CD-4DC20C533B3A}" srcId="{50730F4F-CA37-45E2-BACA-BBB77A5B0878}" destId="{6B666005-FFC7-4FCF-854C-3EE9B8BB96AD}" srcOrd="1" destOrd="0" parTransId="{49304EBF-8FD3-43AF-9E01-0D6158EDE760}" sibTransId="{ECC38B15-25E2-412D-93B9-3E216BA5C03B}"/>
    <dgm:cxn modelId="{206C04E3-1E95-41C4-ADA8-A1DD97492CCF}" type="presOf" srcId="{CDB78895-9258-4082-8FEB-4CDF7AE07D86}" destId="{FC4E59A6-4560-4FBC-958C-0145A3391ABB}" srcOrd="0" destOrd="0" presId="urn:microsoft.com/office/officeart/2005/8/layout/orgChart1"/>
    <dgm:cxn modelId="{A7D925D1-DC2C-4B9B-B247-E554EFA2ED1F}" type="presOf" srcId="{788E1C8E-67A3-489F-A89E-EA67DE8EFC1B}" destId="{6781A348-33E7-4143-88EF-E55D091B0324}" srcOrd="0" destOrd="0" presId="urn:microsoft.com/office/officeart/2005/8/layout/orgChart1"/>
    <dgm:cxn modelId="{296DF960-11A8-4B38-BEC7-072432514B74}" srcId="{30DD0061-85E9-4574-A48C-490724F81ECC}" destId="{67B44794-BB8F-4979-8FBC-B2CEE556808B}" srcOrd="1" destOrd="0" parTransId="{570C4D94-EB09-4163-BF0C-7AD9425EB203}" sibTransId="{756CD017-AE6D-4634-B06B-261922C31143}"/>
    <dgm:cxn modelId="{65003919-0411-47F8-B168-355A34208013}" type="presOf" srcId="{0AB7EF1E-C795-422E-9CB7-59E0DDA98BA7}" destId="{928B3F47-ACF5-48B1-97A4-1ACF36068C2F}" srcOrd="0" destOrd="0" presId="urn:microsoft.com/office/officeart/2005/8/layout/orgChart1"/>
    <dgm:cxn modelId="{8FF9B946-8F75-41EC-B7B0-AEF8E717CD82}" type="presOf" srcId="{72F7D53C-37C4-4BE1-A85E-F127DB4E2230}" destId="{D3683802-5487-4CAF-B944-379E9745CE76}" srcOrd="0" destOrd="0" presId="urn:microsoft.com/office/officeart/2005/8/layout/orgChart1"/>
    <dgm:cxn modelId="{2C2251CB-D293-4A99-A060-E833325F74BD}" type="presOf" srcId="{67B44794-BB8F-4979-8FBC-B2CEE556808B}" destId="{0ED47748-7242-4DCE-806A-5199ECEFA7FF}" srcOrd="1" destOrd="0" presId="urn:microsoft.com/office/officeart/2005/8/layout/orgChart1"/>
    <dgm:cxn modelId="{7DF8113D-2C56-4D17-8B1F-D91A9C7C1AF1}" srcId="{620B403D-67CF-416D-8715-4D25DFCD54B8}" destId="{0AB7EF1E-C795-422E-9CB7-59E0DDA98BA7}" srcOrd="2" destOrd="0" parTransId="{E4CB409F-F70E-41CB-B311-D643709E31BC}" sibTransId="{9D6A2208-F3B7-42AF-BE4B-6C5EF5166C38}"/>
    <dgm:cxn modelId="{CE29A0A2-7855-4BC9-B1CE-83BFB2315B8E}" type="presOf" srcId="{5EA0E4E0-31FA-4C2C-9ACE-4ABD79D39ADA}" destId="{9C97FB95-8D56-44BD-B930-4DDFBCF15088}" srcOrd="1" destOrd="0" presId="urn:microsoft.com/office/officeart/2005/8/layout/orgChart1"/>
    <dgm:cxn modelId="{9572B7D3-0CE1-4761-9B06-8F6FB94F7BC7}" type="presOf" srcId="{620B403D-67CF-416D-8715-4D25DFCD54B8}" destId="{F010EA34-B172-4052-B70B-78D080EDF1B5}" srcOrd="0" destOrd="0" presId="urn:microsoft.com/office/officeart/2005/8/layout/orgChart1"/>
    <dgm:cxn modelId="{0F62E2A5-0514-467B-8F3A-A7EEB9895C2F}" type="presOf" srcId="{0A9516FA-9A4C-4DBA-81FA-36EF8EA7F42E}" destId="{52053F19-0B42-486E-9AAC-2180D2122F52}" srcOrd="1" destOrd="0" presId="urn:microsoft.com/office/officeart/2005/8/layout/orgChart1"/>
    <dgm:cxn modelId="{088997DE-2378-4B77-9F08-69CB560CE6D4}" srcId="{30DD0061-85E9-4574-A48C-490724F81ECC}" destId="{50730F4F-CA37-45E2-BACA-BBB77A5B0878}" srcOrd="0" destOrd="0" parTransId="{788E1C8E-67A3-489F-A89E-EA67DE8EFC1B}" sibTransId="{501FBE11-AB06-4FA2-BB64-AC5BA111559E}"/>
    <dgm:cxn modelId="{CDB5149F-AD75-4C7C-896F-5FC1DFF6DC46}" type="presOf" srcId="{5126A708-049F-4CB5-8070-EEC419960078}" destId="{F59AF05D-38BA-4984-B308-3CA99DFAAE98}" srcOrd="1" destOrd="0" presId="urn:microsoft.com/office/officeart/2005/8/layout/orgChart1"/>
    <dgm:cxn modelId="{A5DCFB5D-52BB-4632-9138-6263448177A4}" type="presOf" srcId="{50730F4F-CA37-45E2-BACA-BBB77A5B0878}" destId="{DD18EA1E-D616-45DB-BD81-41D3ED5EA4E3}" srcOrd="1" destOrd="0" presId="urn:microsoft.com/office/officeart/2005/8/layout/orgChart1"/>
    <dgm:cxn modelId="{F905E205-A224-4A02-9E09-7B8EEDD40A75}" type="presOf" srcId="{0C0BE135-8D34-47EA-8F32-BCFCD0BDF405}" destId="{9492BE60-EDF9-495C-97EE-94B5D682D85B}" srcOrd="0" destOrd="0" presId="urn:microsoft.com/office/officeart/2005/8/layout/orgChart1"/>
    <dgm:cxn modelId="{42EA3743-2888-4F85-8C04-188F8307EC22}" type="presOf" srcId="{87D8AB9E-4C74-4448-9AEF-4075AB0B23ED}" destId="{8CA693B6-45A1-4F4B-A757-8C0A8DCE0599}" srcOrd="0" destOrd="0" presId="urn:microsoft.com/office/officeart/2005/8/layout/orgChart1"/>
    <dgm:cxn modelId="{B67DD98C-F220-4BB2-95ED-F4B7B697A948}" srcId="{50730F4F-CA37-45E2-BACA-BBB77A5B0878}" destId="{620B403D-67CF-416D-8715-4D25DFCD54B8}" srcOrd="0" destOrd="0" parTransId="{91AC554E-CC3F-429F-A9B2-5BB4FA0EA7C4}" sibTransId="{39152D90-0FC2-4B4F-82EF-406F37A1D5CE}"/>
    <dgm:cxn modelId="{DA1B8D03-346E-42D4-8CC9-29A13D62C667}" type="presOf" srcId="{87D8AB9E-4C74-4448-9AEF-4075AB0B23ED}" destId="{9FE5D93C-1075-4A28-A360-B43A4FB0C4B7}" srcOrd="1" destOrd="0" presId="urn:microsoft.com/office/officeart/2005/8/layout/orgChart1"/>
    <dgm:cxn modelId="{22B0F13F-4BB4-4ABA-B731-628A03ED4317}" type="presOf" srcId="{11C587F2-13A6-49EF-A6DE-ED0957988001}" destId="{0EFA41ED-9E4F-49EA-A4E7-CA9CF7994A98}" srcOrd="1" destOrd="0" presId="urn:microsoft.com/office/officeart/2005/8/layout/orgChart1"/>
    <dgm:cxn modelId="{8C6B78A2-90E2-43B2-85DD-5201FC1E9E4A}" type="presOf" srcId="{30DD0061-85E9-4574-A48C-490724F81ECC}" destId="{B80CA5C3-740C-4D1C-AFA5-8E81D5B66D63}" srcOrd="0" destOrd="0" presId="urn:microsoft.com/office/officeart/2005/8/layout/orgChart1"/>
    <dgm:cxn modelId="{236CF062-6CFE-4206-9798-BD1B948E219B}" srcId="{620B403D-67CF-416D-8715-4D25DFCD54B8}" destId="{87D8AB9E-4C74-4448-9AEF-4075AB0B23ED}" srcOrd="0" destOrd="0" parTransId="{E9F49F46-E1B1-4220-AE87-A89B7FDB81AF}" sibTransId="{0B5A0AA7-8B44-48B0-842D-B67DCE1614B1}"/>
    <dgm:cxn modelId="{207288AA-39EE-4B67-8432-8419083B1052}" type="presOf" srcId="{5126A708-049F-4CB5-8070-EEC419960078}" destId="{BCDBD7C7-15BF-4DED-B150-D6D9328278D1}" srcOrd="0" destOrd="0" presId="urn:microsoft.com/office/officeart/2005/8/layout/orgChart1"/>
    <dgm:cxn modelId="{58D7B55E-0A19-4751-A547-8A0E15759975}" type="presOf" srcId="{91AC554E-CC3F-429F-A9B2-5BB4FA0EA7C4}" destId="{5C2B3C61-F0B9-4A06-A956-5D8225805BAE}" srcOrd="0" destOrd="0" presId="urn:microsoft.com/office/officeart/2005/8/layout/orgChart1"/>
    <dgm:cxn modelId="{FD8EFBDC-3A7C-4D0B-9DEE-BD1FDCA14C05}" type="presOf" srcId="{C8C1284A-EB35-4553-88EF-38F0A5120A5C}" destId="{DBB455E8-7F30-4F3D-BC54-E37E34093C1B}" srcOrd="0" destOrd="0" presId="urn:microsoft.com/office/officeart/2005/8/layout/orgChart1"/>
    <dgm:cxn modelId="{E2A21DAB-EEEB-44BD-8745-CE7566E00680}" type="presOf" srcId="{4A4C69E9-8C94-48D5-BBBC-8760298B3577}" destId="{5D4757B5-8A51-4734-ACC3-C3EA0BB2C43D}" srcOrd="0" destOrd="0" presId="urn:microsoft.com/office/officeart/2005/8/layout/orgChart1"/>
    <dgm:cxn modelId="{4A2328EF-C289-4AAE-A021-0709B18519F9}" type="presOf" srcId="{E4CB409F-F70E-41CB-B311-D643709E31BC}" destId="{9EBD385F-E2AA-48E5-AFC1-6E706DE24752}" srcOrd="0" destOrd="0" presId="urn:microsoft.com/office/officeart/2005/8/layout/orgChart1"/>
    <dgm:cxn modelId="{4CF29657-8E66-493A-A973-A70C566B3C39}" srcId="{620B403D-67CF-416D-8715-4D25DFCD54B8}" destId="{5126A708-049F-4CB5-8070-EEC419960078}" srcOrd="1" destOrd="0" parTransId="{0C0BE135-8D34-47EA-8F32-BCFCD0BDF405}" sibTransId="{65FE2143-82A2-4B62-8A7D-DDA368500980}"/>
    <dgm:cxn modelId="{A50887C9-3BEC-4A8D-A5DF-8BDD8114D28D}" type="presOf" srcId="{50730F4F-CA37-45E2-BACA-BBB77A5B0878}" destId="{A3140948-6F25-4C04-8A56-213977C67A3B}" srcOrd="0" destOrd="0" presId="urn:microsoft.com/office/officeart/2005/8/layout/orgChart1"/>
    <dgm:cxn modelId="{7F2285C5-01FC-4C51-88F7-569AF17D058E}" type="presOf" srcId="{68BC398F-3183-4D78-9E8A-A39978905F3C}" destId="{D5EA5266-272D-4927-A413-26B6F1576E0A}" srcOrd="0" destOrd="0" presId="urn:microsoft.com/office/officeart/2005/8/layout/orgChart1"/>
    <dgm:cxn modelId="{4238AE37-3D20-4D2F-8AAA-9B63411C9EAB}" type="presOf" srcId="{49304EBF-8FD3-43AF-9E01-0D6158EDE760}" destId="{9E153D52-69AD-407A-9386-39D3F8C09D61}" srcOrd="0" destOrd="0" presId="urn:microsoft.com/office/officeart/2005/8/layout/orgChart1"/>
    <dgm:cxn modelId="{D7BD41B4-7C48-4A8C-8F5E-56CA86AB9091}" type="presOf" srcId="{6B666005-FFC7-4FCF-854C-3EE9B8BB96AD}" destId="{9193B255-B6C4-4B90-AF40-BC8D362A704B}" srcOrd="1" destOrd="0" presId="urn:microsoft.com/office/officeart/2005/8/layout/orgChart1"/>
    <dgm:cxn modelId="{78EE5DB5-B3AE-4B63-B5E1-81A1DE37CB12}" srcId="{50730F4F-CA37-45E2-BACA-BBB77A5B0878}" destId="{5EA0E4E0-31FA-4C2C-9ACE-4ABD79D39ADA}" srcOrd="2" destOrd="0" parTransId="{C8C1284A-EB35-4553-88EF-38F0A5120A5C}" sibTransId="{A3CD353E-69B3-4CFB-804C-8B407EFD925F}"/>
    <dgm:cxn modelId="{D7FC0CBB-2B39-4AD5-A194-891ECB9AD256}" type="presOf" srcId="{0AB7EF1E-C795-422E-9CB7-59E0DDA98BA7}" destId="{FBD2E752-81DD-43FF-8A26-1D8D1E020B04}" srcOrd="1" destOrd="0" presId="urn:microsoft.com/office/officeart/2005/8/layout/orgChart1"/>
    <dgm:cxn modelId="{171389D9-5015-40BE-8D7B-8D47870BCF92}" type="presOf" srcId="{30DD0061-85E9-4574-A48C-490724F81ECC}" destId="{2CDC1695-BF62-400F-AC91-D40E32BEA83D}" srcOrd="1" destOrd="0" presId="urn:microsoft.com/office/officeart/2005/8/layout/orgChart1"/>
    <dgm:cxn modelId="{ECB3E9CC-11A8-48B8-81F7-A4A44CFB5D4E}" type="presOf" srcId="{5EA0E4E0-31FA-4C2C-9ACE-4ABD79D39ADA}" destId="{B7FC368C-E6DA-485E-884C-0416B9BD3547}" srcOrd="0" destOrd="0" presId="urn:microsoft.com/office/officeart/2005/8/layout/orgChart1"/>
    <dgm:cxn modelId="{4AC3C8D1-F7DD-429E-9DE7-250A153A3B90}" type="presOf" srcId="{0A9516FA-9A4C-4DBA-81FA-36EF8EA7F42E}" destId="{1F05E561-40F3-42CC-9C34-CC2C55706B1F}" srcOrd="0" destOrd="0" presId="urn:microsoft.com/office/officeart/2005/8/layout/orgChart1"/>
    <dgm:cxn modelId="{9980705C-CE12-43E4-8258-E97F3FF8CFCE}" type="presOf" srcId="{CDB78895-9258-4082-8FEB-4CDF7AE07D86}" destId="{0C43C636-A2A2-46AE-8A9E-D6BE47021999}" srcOrd="1" destOrd="0" presId="urn:microsoft.com/office/officeart/2005/8/layout/orgChart1"/>
    <dgm:cxn modelId="{E0B788DC-EB7F-4FE3-B25E-A1B8D5B1AECC}" srcId="{30DD0061-85E9-4574-A48C-490724F81ECC}" destId="{11C587F2-13A6-49EF-A6DE-ED0957988001}" srcOrd="2" destOrd="0" parTransId="{72F7D53C-37C4-4BE1-A85E-F127DB4E2230}" sibTransId="{705E85D8-2C15-4BC4-8FA5-A15B1F1FD6F3}"/>
    <dgm:cxn modelId="{EAAAC5C7-4A5C-4F29-86AA-A70399DE3955}" type="presOf" srcId="{6B666005-FFC7-4FCF-854C-3EE9B8BB96AD}" destId="{7A1BF127-29F9-4B32-B171-F6FBAC358F9C}" srcOrd="0" destOrd="0" presId="urn:microsoft.com/office/officeart/2005/8/layout/orgChart1"/>
    <dgm:cxn modelId="{709C123F-58F6-4966-B0B3-3F2472A683C5}" type="presParOf" srcId="{BF997E14-ABDA-4EEB-8976-280EB1467492}" destId="{9E73F66B-A009-47B8-9234-3CD9222DA1E2}" srcOrd="0" destOrd="0" presId="urn:microsoft.com/office/officeart/2005/8/layout/orgChart1"/>
    <dgm:cxn modelId="{F2483780-8E39-456C-9CB6-D29DD4D68685}" type="presParOf" srcId="{9E73F66B-A009-47B8-9234-3CD9222DA1E2}" destId="{6331DC80-2FEF-47C8-9522-72715EF1C97C}" srcOrd="0" destOrd="0" presId="urn:microsoft.com/office/officeart/2005/8/layout/orgChart1"/>
    <dgm:cxn modelId="{408FD343-B849-4459-9351-81DE41DA68DB}" type="presParOf" srcId="{6331DC80-2FEF-47C8-9522-72715EF1C97C}" destId="{B80CA5C3-740C-4D1C-AFA5-8E81D5B66D63}" srcOrd="0" destOrd="0" presId="urn:microsoft.com/office/officeart/2005/8/layout/orgChart1"/>
    <dgm:cxn modelId="{D2CBF906-EE27-4023-A181-7F4AC5590C15}" type="presParOf" srcId="{6331DC80-2FEF-47C8-9522-72715EF1C97C}" destId="{2CDC1695-BF62-400F-AC91-D40E32BEA83D}" srcOrd="1" destOrd="0" presId="urn:microsoft.com/office/officeart/2005/8/layout/orgChart1"/>
    <dgm:cxn modelId="{A27EDB6A-A035-45D0-B5E1-E510196F73B9}" type="presParOf" srcId="{9E73F66B-A009-47B8-9234-3CD9222DA1E2}" destId="{F4ADDEF0-E0CD-47A5-A9DB-F6C98256B178}" srcOrd="1" destOrd="0" presId="urn:microsoft.com/office/officeart/2005/8/layout/orgChart1"/>
    <dgm:cxn modelId="{F32F869B-659D-4729-A294-182280D4EC59}" type="presParOf" srcId="{F4ADDEF0-E0CD-47A5-A9DB-F6C98256B178}" destId="{6781A348-33E7-4143-88EF-E55D091B0324}" srcOrd="0" destOrd="0" presId="urn:microsoft.com/office/officeart/2005/8/layout/orgChart1"/>
    <dgm:cxn modelId="{2143A9EB-C68F-40E0-9B68-BB660D3A275F}" type="presParOf" srcId="{F4ADDEF0-E0CD-47A5-A9DB-F6C98256B178}" destId="{0E980D88-22F7-442D-AA57-5A7ACA116ADD}" srcOrd="1" destOrd="0" presId="urn:microsoft.com/office/officeart/2005/8/layout/orgChart1"/>
    <dgm:cxn modelId="{A469BD8A-F975-4A96-9FFD-F68527B71CFA}" type="presParOf" srcId="{0E980D88-22F7-442D-AA57-5A7ACA116ADD}" destId="{F89CE93B-58BB-4519-AB3D-F35EC62D0D54}" srcOrd="0" destOrd="0" presId="urn:microsoft.com/office/officeart/2005/8/layout/orgChart1"/>
    <dgm:cxn modelId="{DBD28812-E117-4C53-B567-8CFD36FDF538}" type="presParOf" srcId="{F89CE93B-58BB-4519-AB3D-F35EC62D0D54}" destId="{A3140948-6F25-4C04-8A56-213977C67A3B}" srcOrd="0" destOrd="0" presId="urn:microsoft.com/office/officeart/2005/8/layout/orgChart1"/>
    <dgm:cxn modelId="{A424ED8D-3517-49DB-8239-620A3664BEC9}" type="presParOf" srcId="{F89CE93B-58BB-4519-AB3D-F35EC62D0D54}" destId="{DD18EA1E-D616-45DB-BD81-41D3ED5EA4E3}" srcOrd="1" destOrd="0" presId="urn:microsoft.com/office/officeart/2005/8/layout/orgChart1"/>
    <dgm:cxn modelId="{20850D9A-8765-4B91-8615-25653FA1FB92}" type="presParOf" srcId="{0E980D88-22F7-442D-AA57-5A7ACA116ADD}" destId="{60FE4572-A1E9-4B37-BCC1-CC06FA5CB459}" srcOrd="1" destOrd="0" presId="urn:microsoft.com/office/officeart/2005/8/layout/orgChart1"/>
    <dgm:cxn modelId="{D008C643-ADC3-46AE-AD6D-EC62B74CF3D8}" type="presParOf" srcId="{60FE4572-A1E9-4B37-BCC1-CC06FA5CB459}" destId="{5C2B3C61-F0B9-4A06-A956-5D8225805BAE}" srcOrd="0" destOrd="0" presId="urn:microsoft.com/office/officeart/2005/8/layout/orgChart1"/>
    <dgm:cxn modelId="{327790C0-131C-467A-BA18-53C869527F7B}" type="presParOf" srcId="{60FE4572-A1E9-4B37-BCC1-CC06FA5CB459}" destId="{C6F565D7-A5D9-4C32-A7FF-708AC7810AF8}" srcOrd="1" destOrd="0" presId="urn:microsoft.com/office/officeart/2005/8/layout/orgChart1"/>
    <dgm:cxn modelId="{9F376ACD-520C-4CFA-A3A5-BBEA966B4231}" type="presParOf" srcId="{C6F565D7-A5D9-4C32-A7FF-708AC7810AF8}" destId="{19A507F7-C8EB-4AC2-A867-15EFF4CBF427}" srcOrd="0" destOrd="0" presId="urn:microsoft.com/office/officeart/2005/8/layout/orgChart1"/>
    <dgm:cxn modelId="{FF6C1DB8-990E-4B4A-A424-79EDE7214C66}" type="presParOf" srcId="{19A507F7-C8EB-4AC2-A867-15EFF4CBF427}" destId="{F010EA34-B172-4052-B70B-78D080EDF1B5}" srcOrd="0" destOrd="0" presId="urn:microsoft.com/office/officeart/2005/8/layout/orgChart1"/>
    <dgm:cxn modelId="{1F390F92-DDCE-4BC2-8CA6-C70BA2AFC501}" type="presParOf" srcId="{19A507F7-C8EB-4AC2-A867-15EFF4CBF427}" destId="{A3B635CF-8784-403A-8980-81CE5E14D7B7}" srcOrd="1" destOrd="0" presId="urn:microsoft.com/office/officeart/2005/8/layout/orgChart1"/>
    <dgm:cxn modelId="{ED2575CB-9E41-42E9-9DF8-46EFBB7D5CF4}" type="presParOf" srcId="{C6F565D7-A5D9-4C32-A7FF-708AC7810AF8}" destId="{153DA926-095E-4EBC-AD36-323C196EC2B4}" srcOrd="1" destOrd="0" presId="urn:microsoft.com/office/officeart/2005/8/layout/orgChart1"/>
    <dgm:cxn modelId="{A0F1F194-1580-4CB7-BDE0-5A20E67A99B2}" type="presParOf" srcId="{153DA926-095E-4EBC-AD36-323C196EC2B4}" destId="{42815A09-D42B-483B-BF91-F006A88C58F7}" srcOrd="0" destOrd="0" presId="urn:microsoft.com/office/officeart/2005/8/layout/orgChart1"/>
    <dgm:cxn modelId="{DBB4F5D4-910F-4391-99B0-6319D97A0800}" type="presParOf" srcId="{153DA926-095E-4EBC-AD36-323C196EC2B4}" destId="{56354F13-DF77-4BC6-8DD4-08051F844F5A}" srcOrd="1" destOrd="0" presId="urn:microsoft.com/office/officeart/2005/8/layout/orgChart1"/>
    <dgm:cxn modelId="{F81B01B2-94FD-4C8A-A151-D928D3CEA095}" type="presParOf" srcId="{56354F13-DF77-4BC6-8DD4-08051F844F5A}" destId="{12363DD0-4E81-470D-8A00-ED5791F44C4E}" srcOrd="0" destOrd="0" presId="urn:microsoft.com/office/officeart/2005/8/layout/orgChart1"/>
    <dgm:cxn modelId="{5D0FE4A9-B05D-4F5E-A0BB-3102EA5630A8}" type="presParOf" srcId="{12363DD0-4E81-470D-8A00-ED5791F44C4E}" destId="{8CA693B6-45A1-4F4B-A757-8C0A8DCE0599}" srcOrd="0" destOrd="0" presId="urn:microsoft.com/office/officeart/2005/8/layout/orgChart1"/>
    <dgm:cxn modelId="{5BDC8AA0-D042-46DE-A9B1-FD205478FA14}" type="presParOf" srcId="{12363DD0-4E81-470D-8A00-ED5791F44C4E}" destId="{9FE5D93C-1075-4A28-A360-B43A4FB0C4B7}" srcOrd="1" destOrd="0" presId="urn:microsoft.com/office/officeart/2005/8/layout/orgChart1"/>
    <dgm:cxn modelId="{0EA0F00B-3F3F-40C3-A0C9-AB620F01FFE3}" type="presParOf" srcId="{56354F13-DF77-4BC6-8DD4-08051F844F5A}" destId="{C4AF00E9-3417-413A-896D-71E561D5745A}" srcOrd="1" destOrd="0" presId="urn:microsoft.com/office/officeart/2005/8/layout/orgChart1"/>
    <dgm:cxn modelId="{002D0F6E-19B1-420D-AE05-07C06982D44C}" type="presParOf" srcId="{56354F13-DF77-4BC6-8DD4-08051F844F5A}" destId="{8B63D781-74B5-4F2B-99EA-1E1174805B94}" srcOrd="2" destOrd="0" presId="urn:microsoft.com/office/officeart/2005/8/layout/orgChart1"/>
    <dgm:cxn modelId="{0F9243DB-FD5C-4262-8BB2-9787C3F2326D}" type="presParOf" srcId="{153DA926-095E-4EBC-AD36-323C196EC2B4}" destId="{9492BE60-EDF9-495C-97EE-94B5D682D85B}" srcOrd="2" destOrd="0" presId="urn:microsoft.com/office/officeart/2005/8/layout/orgChart1"/>
    <dgm:cxn modelId="{54213C03-3BC7-4877-A439-47A32DE1CC29}" type="presParOf" srcId="{153DA926-095E-4EBC-AD36-323C196EC2B4}" destId="{DBCE0563-8112-431A-B390-337BD45FA440}" srcOrd="3" destOrd="0" presId="urn:microsoft.com/office/officeart/2005/8/layout/orgChart1"/>
    <dgm:cxn modelId="{55EEF39B-BE7E-4228-9297-E4D63CF1E847}" type="presParOf" srcId="{DBCE0563-8112-431A-B390-337BD45FA440}" destId="{59ECD5FD-1DCB-4752-9947-371472F3BF54}" srcOrd="0" destOrd="0" presId="urn:microsoft.com/office/officeart/2005/8/layout/orgChart1"/>
    <dgm:cxn modelId="{57BBD38D-2599-4A16-BE39-457A2726E075}" type="presParOf" srcId="{59ECD5FD-1DCB-4752-9947-371472F3BF54}" destId="{BCDBD7C7-15BF-4DED-B150-D6D9328278D1}" srcOrd="0" destOrd="0" presId="urn:microsoft.com/office/officeart/2005/8/layout/orgChart1"/>
    <dgm:cxn modelId="{F40E1E5F-A438-4F3C-8358-6938F3F515E5}" type="presParOf" srcId="{59ECD5FD-1DCB-4752-9947-371472F3BF54}" destId="{F59AF05D-38BA-4984-B308-3CA99DFAAE98}" srcOrd="1" destOrd="0" presId="urn:microsoft.com/office/officeart/2005/8/layout/orgChart1"/>
    <dgm:cxn modelId="{D8B9DA29-5B29-4F1D-80F0-CFE0E5C517AD}" type="presParOf" srcId="{DBCE0563-8112-431A-B390-337BD45FA440}" destId="{5E560D92-E1F0-4ABA-9B98-89BDF313A031}" srcOrd="1" destOrd="0" presId="urn:microsoft.com/office/officeart/2005/8/layout/orgChart1"/>
    <dgm:cxn modelId="{7DE88A4B-4BA2-4452-8B43-FF5AF62CCFB6}" type="presParOf" srcId="{DBCE0563-8112-431A-B390-337BD45FA440}" destId="{DEF802DA-788F-4C05-9766-B81185298DDA}" srcOrd="2" destOrd="0" presId="urn:microsoft.com/office/officeart/2005/8/layout/orgChart1"/>
    <dgm:cxn modelId="{13F24A32-4705-45D4-9160-DB7A4018E12A}" type="presParOf" srcId="{153DA926-095E-4EBC-AD36-323C196EC2B4}" destId="{9EBD385F-E2AA-48E5-AFC1-6E706DE24752}" srcOrd="4" destOrd="0" presId="urn:microsoft.com/office/officeart/2005/8/layout/orgChart1"/>
    <dgm:cxn modelId="{739BD1E9-4E05-4997-9368-D511B83775F5}" type="presParOf" srcId="{153DA926-095E-4EBC-AD36-323C196EC2B4}" destId="{731B6B84-6161-4162-9BBC-24E4DC52C99A}" srcOrd="5" destOrd="0" presId="urn:microsoft.com/office/officeart/2005/8/layout/orgChart1"/>
    <dgm:cxn modelId="{C454D310-3A48-41D7-AC5B-2DEEB2993D72}" type="presParOf" srcId="{731B6B84-6161-4162-9BBC-24E4DC52C99A}" destId="{C91B1F12-116E-4F0F-91F1-C7D2C9A8E4E0}" srcOrd="0" destOrd="0" presId="urn:microsoft.com/office/officeart/2005/8/layout/orgChart1"/>
    <dgm:cxn modelId="{08A90062-5F1F-433E-BE87-9EFF67A6F287}" type="presParOf" srcId="{C91B1F12-116E-4F0F-91F1-C7D2C9A8E4E0}" destId="{928B3F47-ACF5-48B1-97A4-1ACF36068C2F}" srcOrd="0" destOrd="0" presId="urn:microsoft.com/office/officeart/2005/8/layout/orgChart1"/>
    <dgm:cxn modelId="{9C6FAA6E-1EE6-4D5C-9874-E31BBEBA3527}" type="presParOf" srcId="{C91B1F12-116E-4F0F-91F1-C7D2C9A8E4E0}" destId="{FBD2E752-81DD-43FF-8A26-1D8D1E020B04}" srcOrd="1" destOrd="0" presId="urn:microsoft.com/office/officeart/2005/8/layout/orgChart1"/>
    <dgm:cxn modelId="{1A0F9BE2-F8A8-47DD-A953-CF33145DBCDA}" type="presParOf" srcId="{731B6B84-6161-4162-9BBC-24E4DC52C99A}" destId="{86091931-8EF2-4CEB-97BC-53BF46C835F1}" srcOrd="1" destOrd="0" presId="urn:microsoft.com/office/officeart/2005/8/layout/orgChart1"/>
    <dgm:cxn modelId="{FF169D0D-5D0C-4E47-9937-1AC04A5F3787}" type="presParOf" srcId="{731B6B84-6161-4162-9BBC-24E4DC52C99A}" destId="{C7AFA3CB-6DF5-4BD8-B0E1-AD172B2B9A52}" srcOrd="2" destOrd="0" presId="urn:microsoft.com/office/officeart/2005/8/layout/orgChart1"/>
    <dgm:cxn modelId="{DFEAD5CD-26DE-441E-A5E4-D19CAAAB7A62}" type="presParOf" srcId="{C6F565D7-A5D9-4C32-A7FF-708AC7810AF8}" destId="{F5ABEE42-CF2A-46C6-B681-F867D7D49B3A}" srcOrd="2" destOrd="0" presId="urn:microsoft.com/office/officeart/2005/8/layout/orgChart1"/>
    <dgm:cxn modelId="{18DDA371-AD3C-40A6-9DB6-E800812A964B}" type="presParOf" srcId="{60FE4572-A1E9-4B37-BCC1-CC06FA5CB459}" destId="{9E153D52-69AD-407A-9386-39D3F8C09D61}" srcOrd="2" destOrd="0" presId="urn:microsoft.com/office/officeart/2005/8/layout/orgChart1"/>
    <dgm:cxn modelId="{FCC713BA-B18E-46BE-8D2D-63C5A9909EF0}" type="presParOf" srcId="{60FE4572-A1E9-4B37-BCC1-CC06FA5CB459}" destId="{33C02B53-5BE2-4D6F-B8D7-4D115AD2441A}" srcOrd="3" destOrd="0" presId="urn:microsoft.com/office/officeart/2005/8/layout/orgChart1"/>
    <dgm:cxn modelId="{4DCA8748-95EB-4F71-B9BA-DC9D43A96A86}" type="presParOf" srcId="{33C02B53-5BE2-4D6F-B8D7-4D115AD2441A}" destId="{7A7C0EF7-4532-41BC-ADD6-7CEC19347ECE}" srcOrd="0" destOrd="0" presId="urn:microsoft.com/office/officeart/2005/8/layout/orgChart1"/>
    <dgm:cxn modelId="{C0ABB45C-40DF-4115-9834-DCF4959CDB4A}" type="presParOf" srcId="{7A7C0EF7-4532-41BC-ADD6-7CEC19347ECE}" destId="{7A1BF127-29F9-4B32-B171-F6FBAC358F9C}" srcOrd="0" destOrd="0" presId="urn:microsoft.com/office/officeart/2005/8/layout/orgChart1"/>
    <dgm:cxn modelId="{AE733F59-7320-4488-A5EE-4D102BA00F9E}" type="presParOf" srcId="{7A7C0EF7-4532-41BC-ADD6-7CEC19347ECE}" destId="{9193B255-B6C4-4B90-AF40-BC8D362A704B}" srcOrd="1" destOrd="0" presId="urn:microsoft.com/office/officeart/2005/8/layout/orgChart1"/>
    <dgm:cxn modelId="{6A664908-307A-4060-85A4-EC98E43FA71C}" type="presParOf" srcId="{33C02B53-5BE2-4D6F-B8D7-4D115AD2441A}" destId="{0966472E-0F08-4D32-A37C-BFA51708B78C}" srcOrd="1" destOrd="0" presId="urn:microsoft.com/office/officeart/2005/8/layout/orgChart1"/>
    <dgm:cxn modelId="{7DD6E07A-778F-4883-8756-D18339376FA7}" type="presParOf" srcId="{33C02B53-5BE2-4D6F-B8D7-4D115AD2441A}" destId="{5517E5FF-14F8-4ED2-A143-97CCE250C4D1}" srcOrd="2" destOrd="0" presId="urn:microsoft.com/office/officeart/2005/8/layout/orgChart1"/>
    <dgm:cxn modelId="{7FE2A848-E1FC-4E6F-AB5D-5AC7342F0AC7}" type="presParOf" srcId="{60FE4572-A1E9-4B37-BCC1-CC06FA5CB459}" destId="{DBB455E8-7F30-4F3D-BC54-E37E34093C1B}" srcOrd="4" destOrd="0" presId="urn:microsoft.com/office/officeart/2005/8/layout/orgChart1"/>
    <dgm:cxn modelId="{7A191A9B-19E0-420F-8FF0-5DBA8DDAB19E}" type="presParOf" srcId="{60FE4572-A1E9-4B37-BCC1-CC06FA5CB459}" destId="{5D90187F-0C17-48DB-879E-3A9479D552B8}" srcOrd="5" destOrd="0" presId="urn:microsoft.com/office/officeart/2005/8/layout/orgChart1"/>
    <dgm:cxn modelId="{7C36AC6F-6FF7-42DB-9176-CD5D03F1D980}" type="presParOf" srcId="{5D90187F-0C17-48DB-879E-3A9479D552B8}" destId="{4295BDFA-D0E1-4FE0-8D54-29946D73AF55}" srcOrd="0" destOrd="0" presId="urn:microsoft.com/office/officeart/2005/8/layout/orgChart1"/>
    <dgm:cxn modelId="{CCE959BE-3610-470A-A77E-88AE5DFDA501}" type="presParOf" srcId="{4295BDFA-D0E1-4FE0-8D54-29946D73AF55}" destId="{B7FC368C-E6DA-485E-884C-0416B9BD3547}" srcOrd="0" destOrd="0" presId="urn:microsoft.com/office/officeart/2005/8/layout/orgChart1"/>
    <dgm:cxn modelId="{B284C831-D6AA-4569-8212-B910460D31F4}" type="presParOf" srcId="{4295BDFA-D0E1-4FE0-8D54-29946D73AF55}" destId="{9C97FB95-8D56-44BD-B930-4DDFBCF15088}" srcOrd="1" destOrd="0" presId="urn:microsoft.com/office/officeart/2005/8/layout/orgChart1"/>
    <dgm:cxn modelId="{86305355-2DD8-46D3-AAEF-BFC9FA37654E}" type="presParOf" srcId="{5D90187F-0C17-48DB-879E-3A9479D552B8}" destId="{DBB943B0-41A4-438B-A399-DAAA4D9AC1E7}" srcOrd="1" destOrd="0" presId="urn:microsoft.com/office/officeart/2005/8/layout/orgChart1"/>
    <dgm:cxn modelId="{F8C939DA-5F06-409F-9119-83F84F16CC0C}" type="presParOf" srcId="{DBB943B0-41A4-438B-A399-DAAA4D9AC1E7}" destId="{D5EA5266-272D-4927-A413-26B6F1576E0A}" srcOrd="0" destOrd="0" presId="urn:microsoft.com/office/officeart/2005/8/layout/orgChart1"/>
    <dgm:cxn modelId="{BFF287EF-8DC6-4D9A-9D53-6ED415A114CC}" type="presParOf" srcId="{DBB943B0-41A4-438B-A399-DAAA4D9AC1E7}" destId="{BD1D3D3E-659C-4B89-8AAF-07CBF5DBC928}" srcOrd="1" destOrd="0" presId="urn:microsoft.com/office/officeart/2005/8/layout/orgChart1"/>
    <dgm:cxn modelId="{CF9703EF-DB83-4731-B555-318460424BDA}" type="presParOf" srcId="{BD1D3D3E-659C-4B89-8AAF-07CBF5DBC928}" destId="{FFB62133-DB24-4674-8F2E-949F18C52518}" srcOrd="0" destOrd="0" presId="urn:microsoft.com/office/officeart/2005/8/layout/orgChart1"/>
    <dgm:cxn modelId="{F42B1D5D-0833-4636-908A-CA60CD4DB224}" type="presParOf" srcId="{FFB62133-DB24-4674-8F2E-949F18C52518}" destId="{FC4E59A6-4560-4FBC-958C-0145A3391ABB}" srcOrd="0" destOrd="0" presId="urn:microsoft.com/office/officeart/2005/8/layout/orgChart1"/>
    <dgm:cxn modelId="{66D727E7-20ED-4AD6-892B-E50848AAF841}" type="presParOf" srcId="{FFB62133-DB24-4674-8F2E-949F18C52518}" destId="{0C43C636-A2A2-46AE-8A9E-D6BE47021999}" srcOrd="1" destOrd="0" presId="urn:microsoft.com/office/officeart/2005/8/layout/orgChart1"/>
    <dgm:cxn modelId="{DC584704-E0C5-4F9B-B634-A2949A0132DD}" type="presParOf" srcId="{BD1D3D3E-659C-4B89-8AAF-07CBF5DBC928}" destId="{3D9B40B5-7917-47E0-9F53-DFC1FBDB411D}" srcOrd="1" destOrd="0" presId="urn:microsoft.com/office/officeart/2005/8/layout/orgChart1"/>
    <dgm:cxn modelId="{C9AF074C-B045-4674-B4DD-993E9332A24A}" type="presParOf" srcId="{BD1D3D3E-659C-4B89-8AAF-07CBF5DBC928}" destId="{B22A028F-F368-4DFD-BD8F-91FD7770C33C}" srcOrd="2" destOrd="0" presId="urn:microsoft.com/office/officeart/2005/8/layout/orgChart1"/>
    <dgm:cxn modelId="{D5B2FA5E-8AC5-4CC4-BC42-D6D87F5B077A}" type="presParOf" srcId="{5D90187F-0C17-48DB-879E-3A9479D552B8}" destId="{FE411B7F-BDBE-482F-AB85-4BA62AF6CE44}" srcOrd="2" destOrd="0" presId="urn:microsoft.com/office/officeart/2005/8/layout/orgChart1"/>
    <dgm:cxn modelId="{FA02A6FE-1DB7-4F25-AD0A-4B41A1372A4F}" type="presParOf" srcId="{60FE4572-A1E9-4B37-BCC1-CC06FA5CB459}" destId="{ACAE53FE-4DE6-42EC-AEB8-C8ECF6C8D19E}" srcOrd="6" destOrd="0" presId="urn:microsoft.com/office/officeart/2005/8/layout/orgChart1"/>
    <dgm:cxn modelId="{F8E3B93F-0C10-4710-8793-FC9C5C81B9DF}" type="presParOf" srcId="{60FE4572-A1E9-4B37-BCC1-CC06FA5CB459}" destId="{C9352BC5-090F-4749-8CB6-B3EF32F37C99}" srcOrd="7" destOrd="0" presId="urn:microsoft.com/office/officeart/2005/8/layout/orgChart1"/>
    <dgm:cxn modelId="{1D36E4A5-CEBE-4AB0-B855-D882079AAF66}" type="presParOf" srcId="{C9352BC5-090F-4749-8CB6-B3EF32F37C99}" destId="{4B75F698-8D3D-4B62-8E08-CF051F7468E1}" srcOrd="0" destOrd="0" presId="urn:microsoft.com/office/officeart/2005/8/layout/orgChart1"/>
    <dgm:cxn modelId="{98790805-554A-474C-8DC2-14BC9DA33B9D}" type="presParOf" srcId="{4B75F698-8D3D-4B62-8E08-CF051F7468E1}" destId="{1F05E561-40F3-42CC-9C34-CC2C55706B1F}" srcOrd="0" destOrd="0" presId="urn:microsoft.com/office/officeart/2005/8/layout/orgChart1"/>
    <dgm:cxn modelId="{076C7CC2-E816-4134-B9ED-87571EB91D28}" type="presParOf" srcId="{4B75F698-8D3D-4B62-8E08-CF051F7468E1}" destId="{52053F19-0B42-486E-9AAC-2180D2122F52}" srcOrd="1" destOrd="0" presId="urn:microsoft.com/office/officeart/2005/8/layout/orgChart1"/>
    <dgm:cxn modelId="{C679E6BF-4031-4735-8C56-DC37F98DEFEF}" type="presParOf" srcId="{C9352BC5-090F-4749-8CB6-B3EF32F37C99}" destId="{E259B49F-1427-4A08-A371-1812F5FC68B7}" srcOrd="1" destOrd="0" presId="urn:microsoft.com/office/officeart/2005/8/layout/orgChart1"/>
    <dgm:cxn modelId="{ABA4185A-D287-49AD-A545-2FCCFB15E24B}" type="presParOf" srcId="{C9352BC5-090F-4749-8CB6-B3EF32F37C99}" destId="{5409887D-12E2-4A4F-9E09-F26890613795}" srcOrd="2" destOrd="0" presId="urn:microsoft.com/office/officeart/2005/8/layout/orgChart1"/>
    <dgm:cxn modelId="{856F28EE-5A43-4621-BEC4-154B0013A69F}" type="presParOf" srcId="{0E980D88-22F7-442D-AA57-5A7ACA116ADD}" destId="{DB89A7E5-8291-4ABA-A3CE-40D9119B4C44}" srcOrd="2" destOrd="0" presId="urn:microsoft.com/office/officeart/2005/8/layout/orgChart1"/>
    <dgm:cxn modelId="{350C46FB-A2C6-4C3F-9EC9-39E56271E65B}" type="presParOf" srcId="{F4ADDEF0-E0CD-47A5-A9DB-F6C98256B178}" destId="{EEAF362F-8635-4C67-9F89-0A457D41DA2F}" srcOrd="2" destOrd="0" presId="urn:microsoft.com/office/officeart/2005/8/layout/orgChart1"/>
    <dgm:cxn modelId="{6E1FCC50-0026-40D3-81FE-CF3F5A69C2AD}" type="presParOf" srcId="{F4ADDEF0-E0CD-47A5-A9DB-F6C98256B178}" destId="{D605EDEA-11EF-4F2C-8168-5BCEDFFEB9C2}" srcOrd="3" destOrd="0" presId="urn:microsoft.com/office/officeart/2005/8/layout/orgChart1"/>
    <dgm:cxn modelId="{7CF77ADD-46D2-4873-8CF3-90C259C60D91}" type="presParOf" srcId="{D605EDEA-11EF-4F2C-8168-5BCEDFFEB9C2}" destId="{77952F1F-9584-4A86-A034-6B2DC98F7CA2}" srcOrd="0" destOrd="0" presId="urn:microsoft.com/office/officeart/2005/8/layout/orgChart1"/>
    <dgm:cxn modelId="{05D19C39-EB72-44D0-9C08-F6ACB6B9D4A6}" type="presParOf" srcId="{77952F1F-9584-4A86-A034-6B2DC98F7CA2}" destId="{0B145379-7DF2-4BB7-A546-CD8815822487}" srcOrd="0" destOrd="0" presId="urn:microsoft.com/office/officeart/2005/8/layout/orgChart1"/>
    <dgm:cxn modelId="{5DDB22F8-1003-436C-8C49-C7B573C462F4}" type="presParOf" srcId="{77952F1F-9584-4A86-A034-6B2DC98F7CA2}" destId="{0ED47748-7242-4DCE-806A-5199ECEFA7FF}" srcOrd="1" destOrd="0" presId="urn:microsoft.com/office/officeart/2005/8/layout/orgChart1"/>
    <dgm:cxn modelId="{B5C01E42-B389-43C0-8BD2-4E7161C17696}" type="presParOf" srcId="{D605EDEA-11EF-4F2C-8168-5BCEDFFEB9C2}" destId="{03DBA663-61EA-40A7-9D22-3A38255925C1}" srcOrd="1" destOrd="0" presId="urn:microsoft.com/office/officeart/2005/8/layout/orgChart1"/>
    <dgm:cxn modelId="{618A9A74-1791-4682-84B7-214DA00F91A8}" type="presParOf" srcId="{D605EDEA-11EF-4F2C-8168-5BCEDFFEB9C2}" destId="{F0596AA7-7C4A-4A9B-86B4-AA2EAC35E0A9}" srcOrd="2" destOrd="0" presId="urn:microsoft.com/office/officeart/2005/8/layout/orgChart1"/>
    <dgm:cxn modelId="{4E72F956-DED1-4FE7-8AED-67240922E8C1}" type="presParOf" srcId="{F4ADDEF0-E0CD-47A5-A9DB-F6C98256B178}" destId="{D3683802-5487-4CAF-B944-379E9745CE76}" srcOrd="4" destOrd="0" presId="urn:microsoft.com/office/officeart/2005/8/layout/orgChart1"/>
    <dgm:cxn modelId="{10198631-2329-4392-9A06-84DCFA5D3A4F}" type="presParOf" srcId="{F4ADDEF0-E0CD-47A5-A9DB-F6C98256B178}" destId="{20C76101-5B79-4917-B082-6A6CED51B9B9}" srcOrd="5" destOrd="0" presId="urn:microsoft.com/office/officeart/2005/8/layout/orgChart1"/>
    <dgm:cxn modelId="{F5D985A0-6840-47E2-9D51-9220ABF469CE}" type="presParOf" srcId="{20C76101-5B79-4917-B082-6A6CED51B9B9}" destId="{4580EE2C-DDA3-4D1B-8B96-8E2B06765B1C}" srcOrd="0" destOrd="0" presId="urn:microsoft.com/office/officeart/2005/8/layout/orgChart1"/>
    <dgm:cxn modelId="{B4915BD9-9C37-4581-A780-7E0BB04DB3F1}" type="presParOf" srcId="{4580EE2C-DDA3-4D1B-8B96-8E2B06765B1C}" destId="{A3E3A546-FDB2-48B0-B172-8FFD687D85CC}" srcOrd="0" destOrd="0" presId="urn:microsoft.com/office/officeart/2005/8/layout/orgChart1"/>
    <dgm:cxn modelId="{92E234C1-2D52-466B-BE9D-A947789514B9}" type="presParOf" srcId="{4580EE2C-DDA3-4D1B-8B96-8E2B06765B1C}" destId="{0EFA41ED-9E4F-49EA-A4E7-CA9CF7994A98}" srcOrd="1" destOrd="0" presId="urn:microsoft.com/office/officeart/2005/8/layout/orgChart1"/>
    <dgm:cxn modelId="{3E9838FE-B950-478E-BD07-8E377DFF219D}" type="presParOf" srcId="{20C76101-5B79-4917-B082-6A6CED51B9B9}" destId="{192C3859-E12B-46EF-B8D6-0395497EA416}" srcOrd="1" destOrd="0" presId="urn:microsoft.com/office/officeart/2005/8/layout/orgChart1"/>
    <dgm:cxn modelId="{7711B272-25BB-464B-A0F1-00937EA84919}" type="presParOf" srcId="{20C76101-5B79-4917-B082-6A6CED51B9B9}" destId="{E0757F7A-BDBC-4F6D-887E-12D3035553F8}" srcOrd="2" destOrd="0" presId="urn:microsoft.com/office/officeart/2005/8/layout/orgChart1"/>
    <dgm:cxn modelId="{E6B38676-D577-46A3-B1F0-271DD198AB08}" type="presParOf" srcId="{F4ADDEF0-E0CD-47A5-A9DB-F6C98256B178}" destId="{0E25E3CC-30AF-4747-AF4A-B8FFB8FE0A5A}" srcOrd="6" destOrd="0" presId="urn:microsoft.com/office/officeart/2005/8/layout/orgChart1"/>
    <dgm:cxn modelId="{DB5D5076-AE40-4495-B431-133556EEEB3D}" type="presParOf" srcId="{F4ADDEF0-E0CD-47A5-A9DB-F6C98256B178}" destId="{5EDE58F8-4E2F-49C9-BA81-956EEF12AD6F}" srcOrd="7" destOrd="0" presId="urn:microsoft.com/office/officeart/2005/8/layout/orgChart1"/>
    <dgm:cxn modelId="{D64B352B-71C1-4972-BBF7-1D4CF56FC8F1}" type="presParOf" srcId="{5EDE58F8-4E2F-49C9-BA81-956EEF12AD6F}" destId="{0E670259-76D0-437F-A84D-7E7991793FAD}" srcOrd="0" destOrd="0" presId="urn:microsoft.com/office/officeart/2005/8/layout/orgChart1"/>
    <dgm:cxn modelId="{49BB67C7-225E-4EE8-9474-D1A8ED295D4D}" type="presParOf" srcId="{0E670259-76D0-437F-A84D-7E7991793FAD}" destId="{5D4757B5-8A51-4734-ACC3-C3EA0BB2C43D}" srcOrd="0" destOrd="0" presId="urn:microsoft.com/office/officeart/2005/8/layout/orgChart1"/>
    <dgm:cxn modelId="{EA9157AF-687A-4E99-B724-9670B132F6AD}" type="presParOf" srcId="{0E670259-76D0-437F-A84D-7E7991793FAD}" destId="{027FDF34-B5E5-4A27-ADDC-890082E52305}" srcOrd="1" destOrd="0" presId="urn:microsoft.com/office/officeart/2005/8/layout/orgChart1"/>
    <dgm:cxn modelId="{6BF698CE-7AB4-438A-B29C-90F0B61C88AF}" type="presParOf" srcId="{5EDE58F8-4E2F-49C9-BA81-956EEF12AD6F}" destId="{399B4614-D17D-4334-8875-A908E4FC55E7}" srcOrd="1" destOrd="0" presId="urn:microsoft.com/office/officeart/2005/8/layout/orgChart1"/>
    <dgm:cxn modelId="{1FCA8CD3-5957-4232-AB15-2EE6FFAF8A52}" type="presParOf" srcId="{5EDE58F8-4E2F-49C9-BA81-956EEF12AD6F}" destId="{EAA784F0-A267-4FB6-AAE3-158F59CBD264}" srcOrd="2" destOrd="0" presId="urn:microsoft.com/office/officeart/2005/8/layout/orgChart1"/>
    <dgm:cxn modelId="{8E489C1C-A89E-47C4-A43E-D84E227BF06B}" type="presParOf" srcId="{9E73F66B-A009-47B8-9234-3CD9222DA1E2}" destId="{9F0E46FF-4541-4F63-BD65-344E4BC268B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5E3CC-30AF-4747-AF4A-B8FFB8FE0A5A}">
      <dsp:nvSpPr>
        <dsp:cNvPr id="0" name=""/>
        <dsp:cNvSpPr/>
      </dsp:nvSpPr>
      <dsp:spPr>
        <a:xfrm>
          <a:off x="5149460" y="438873"/>
          <a:ext cx="1591572" cy="184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074"/>
              </a:lnTo>
              <a:lnTo>
                <a:pt x="1591572" y="92074"/>
              </a:lnTo>
              <a:lnTo>
                <a:pt x="1591572" y="184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83802-5487-4CAF-B944-379E9745CE76}">
      <dsp:nvSpPr>
        <dsp:cNvPr id="0" name=""/>
        <dsp:cNvSpPr/>
      </dsp:nvSpPr>
      <dsp:spPr>
        <a:xfrm>
          <a:off x="5149460" y="438873"/>
          <a:ext cx="530524" cy="184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074"/>
              </a:lnTo>
              <a:lnTo>
                <a:pt x="530524" y="92074"/>
              </a:lnTo>
              <a:lnTo>
                <a:pt x="530524" y="184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AF362F-8635-4C67-9F89-0A457D41DA2F}">
      <dsp:nvSpPr>
        <dsp:cNvPr id="0" name=""/>
        <dsp:cNvSpPr/>
      </dsp:nvSpPr>
      <dsp:spPr>
        <a:xfrm>
          <a:off x="4618936" y="438873"/>
          <a:ext cx="530524" cy="184148"/>
        </a:xfrm>
        <a:custGeom>
          <a:avLst/>
          <a:gdLst/>
          <a:ahLst/>
          <a:cxnLst/>
          <a:rect l="0" t="0" r="0" b="0"/>
          <a:pathLst>
            <a:path>
              <a:moveTo>
                <a:pt x="530524" y="0"/>
              </a:moveTo>
              <a:lnTo>
                <a:pt x="530524" y="92074"/>
              </a:lnTo>
              <a:lnTo>
                <a:pt x="0" y="92074"/>
              </a:lnTo>
              <a:lnTo>
                <a:pt x="0" y="184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AE53FE-4DE6-42EC-AEB8-C8ECF6C8D19E}">
      <dsp:nvSpPr>
        <dsp:cNvPr id="0" name=""/>
        <dsp:cNvSpPr/>
      </dsp:nvSpPr>
      <dsp:spPr>
        <a:xfrm>
          <a:off x="3557887" y="1061471"/>
          <a:ext cx="1591572" cy="184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074"/>
              </a:lnTo>
              <a:lnTo>
                <a:pt x="1591572" y="92074"/>
              </a:lnTo>
              <a:lnTo>
                <a:pt x="1591572" y="18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EA5266-272D-4927-A413-26B6F1576E0A}">
      <dsp:nvSpPr>
        <dsp:cNvPr id="0" name=""/>
        <dsp:cNvSpPr/>
      </dsp:nvSpPr>
      <dsp:spPr>
        <a:xfrm>
          <a:off x="3737651" y="1684070"/>
          <a:ext cx="131534" cy="403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373"/>
              </a:lnTo>
              <a:lnTo>
                <a:pt x="131534" y="403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455E8-7F30-4F3D-BC54-E37E34093C1B}">
      <dsp:nvSpPr>
        <dsp:cNvPr id="0" name=""/>
        <dsp:cNvSpPr/>
      </dsp:nvSpPr>
      <dsp:spPr>
        <a:xfrm>
          <a:off x="3557887" y="1061471"/>
          <a:ext cx="530524" cy="184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074"/>
              </a:lnTo>
              <a:lnTo>
                <a:pt x="530524" y="92074"/>
              </a:lnTo>
              <a:lnTo>
                <a:pt x="530524" y="18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53D52-69AD-407A-9386-39D3F8C09D61}">
      <dsp:nvSpPr>
        <dsp:cNvPr id="0" name=""/>
        <dsp:cNvSpPr/>
      </dsp:nvSpPr>
      <dsp:spPr>
        <a:xfrm>
          <a:off x="3027363" y="1061471"/>
          <a:ext cx="530524" cy="184148"/>
        </a:xfrm>
        <a:custGeom>
          <a:avLst/>
          <a:gdLst/>
          <a:ahLst/>
          <a:cxnLst/>
          <a:rect l="0" t="0" r="0" b="0"/>
          <a:pathLst>
            <a:path>
              <a:moveTo>
                <a:pt x="530524" y="0"/>
              </a:moveTo>
              <a:lnTo>
                <a:pt x="530524" y="92074"/>
              </a:lnTo>
              <a:lnTo>
                <a:pt x="0" y="92074"/>
              </a:lnTo>
              <a:lnTo>
                <a:pt x="0" y="18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BD385F-E2AA-48E5-AFC1-6E706DE24752}">
      <dsp:nvSpPr>
        <dsp:cNvPr id="0" name=""/>
        <dsp:cNvSpPr/>
      </dsp:nvSpPr>
      <dsp:spPr>
        <a:xfrm>
          <a:off x="1615554" y="1684070"/>
          <a:ext cx="131534" cy="16485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8571"/>
              </a:lnTo>
              <a:lnTo>
                <a:pt x="131534" y="16485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2BE60-EDF9-495C-97EE-94B5D682D85B}">
      <dsp:nvSpPr>
        <dsp:cNvPr id="0" name=""/>
        <dsp:cNvSpPr/>
      </dsp:nvSpPr>
      <dsp:spPr>
        <a:xfrm>
          <a:off x="1615554" y="1684070"/>
          <a:ext cx="131534" cy="1025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5972"/>
              </a:lnTo>
              <a:lnTo>
                <a:pt x="131534" y="10259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15A09-D42B-483B-BF91-F006A88C58F7}">
      <dsp:nvSpPr>
        <dsp:cNvPr id="0" name=""/>
        <dsp:cNvSpPr/>
      </dsp:nvSpPr>
      <dsp:spPr>
        <a:xfrm>
          <a:off x="1615554" y="1684070"/>
          <a:ext cx="131534" cy="403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373"/>
              </a:lnTo>
              <a:lnTo>
                <a:pt x="131534" y="403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B3C61-F0B9-4A06-A956-5D8225805BAE}">
      <dsp:nvSpPr>
        <dsp:cNvPr id="0" name=""/>
        <dsp:cNvSpPr/>
      </dsp:nvSpPr>
      <dsp:spPr>
        <a:xfrm>
          <a:off x="1966314" y="1061471"/>
          <a:ext cx="1591572" cy="184148"/>
        </a:xfrm>
        <a:custGeom>
          <a:avLst/>
          <a:gdLst/>
          <a:ahLst/>
          <a:cxnLst/>
          <a:rect l="0" t="0" r="0" b="0"/>
          <a:pathLst>
            <a:path>
              <a:moveTo>
                <a:pt x="1591572" y="0"/>
              </a:moveTo>
              <a:lnTo>
                <a:pt x="1591572" y="92074"/>
              </a:lnTo>
              <a:lnTo>
                <a:pt x="0" y="92074"/>
              </a:lnTo>
              <a:lnTo>
                <a:pt x="0" y="18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1A348-33E7-4143-88EF-E55D091B0324}">
      <dsp:nvSpPr>
        <dsp:cNvPr id="0" name=""/>
        <dsp:cNvSpPr/>
      </dsp:nvSpPr>
      <dsp:spPr>
        <a:xfrm>
          <a:off x="3557887" y="438873"/>
          <a:ext cx="1591572" cy="184148"/>
        </a:xfrm>
        <a:custGeom>
          <a:avLst/>
          <a:gdLst/>
          <a:ahLst/>
          <a:cxnLst/>
          <a:rect l="0" t="0" r="0" b="0"/>
          <a:pathLst>
            <a:path>
              <a:moveTo>
                <a:pt x="1591572" y="0"/>
              </a:moveTo>
              <a:lnTo>
                <a:pt x="1591572" y="92074"/>
              </a:lnTo>
              <a:lnTo>
                <a:pt x="0" y="92074"/>
              </a:lnTo>
              <a:lnTo>
                <a:pt x="0" y="184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CA5C3-740C-4D1C-AFA5-8E81D5B66D63}">
      <dsp:nvSpPr>
        <dsp:cNvPr id="0" name=""/>
        <dsp:cNvSpPr/>
      </dsp:nvSpPr>
      <dsp:spPr>
        <a:xfrm>
          <a:off x="4711010" y="423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Stefan</a:t>
          </a:r>
          <a:r>
            <a:rPr lang="en-US" sz="700" b="0" i="0" u="none" strike="noStrike" kern="1200" cap="none" baseline="0" noProof="0" dirty="0">
              <a:latin typeface="Trebuchet MS"/>
            </a:rPr>
            <a:t> </a:t>
          </a:r>
          <a:r>
            <a:rPr lang="en-US" sz="700" b="0" i="0" u="none" strike="noStrike" kern="1200" cap="none" baseline="0" noProof="0" dirty="0" err="1">
              <a:latin typeface="Trebuchet MS"/>
            </a:rPr>
            <a:t>Kamzol</a:t>
          </a:r>
          <a:r>
            <a:rPr lang="en-US" sz="700" b="0" i="0" u="none" strike="noStrike" kern="1200" cap="none" baseline="0" noProof="0" dirty="0">
              <a:latin typeface="Trebuchet MS"/>
            </a:rPr>
            <a:t>  </a:t>
          </a:r>
          <a:br>
            <a:rPr lang="en-US" sz="700" b="0" i="0" u="none" strike="noStrike" kern="1200" cap="none" baseline="0" noProof="0" dirty="0">
              <a:latin typeface="Trebuchet MS"/>
            </a:rPr>
          </a:br>
          <a:r>
            <a:rPr lang="en-US" sz="700" b="0" i="1" u="none" strike="noStrike" kern="1200" cap="none" baseline="0" noProof="0" dirty="0">
              <a:solidFill>
                <a:schemeClr val="accent4"/>
              </a:solidFill>
              <a:latin typeface="Trebuchet MS"/>
            </a:rPr>
            <a:t>(President), Sr</a:t>
          </a:r>
          <a:endParaRPr lang="en-US" sz="700" i="1" kern="1200" dirty="0">
            <a:solidFill>
              <a:schemeClr val="accent4"/>
            </a:solidFill>
          </a:endParaRPr>
        </a:p>
      </dsp:txBody>
      <dsp:txXfrm>
        <a:off x="4711010" y="423"/>
        <a:ext cx="876899" cy="438449"/>
      </dsp:txXfrm>
    </dsp:sp>
    <dsp:sp modelId="{A3140948-6F25-4C04-8A56-213977C67A3B}">
      <dsp:nvSpPr>
        <dsp:cNvPr id="0" name=""/>
        <dsp:cNvSpPr/>
      </dsp:nvSpPr>
      <dsp:spPr>
        <a:xfrm>
          <a:off x="3119437" y="623021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Justin Kao</a:t>
          </a:r>
          <a:r>
            <a:rPr lang="en-US" sz="700" kern="1200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sz="700" kern="1200" dirty="0">
              <a:solidFill>
                <a:srgbClr val="010000"/>
              </a:solidFill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(Captain), So</a:t>
          </a:r>
        </a:p>
      </dsp:txBody>
      <dsp:txXfrm>
        <a:off x="3119437" y="623021"/>
        <a:ext cx="876899" cy="438449"/>
      </dsp:txXfrm>
    </dsp:sp>
    <dsp:sp modelId="{F010EA34-B172-4052-B70B-78D080EDF1B5}">
      <dsp:nvSpPr>
        <dsp:cNvPr id="0" name=""/>
        <dsp:cNvSpPr/>
      </dsp:nvSpPr>
      <dsp:spPr>
        <a:xfrm>
          <a:off x="1527864" y="1245620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Luke Markuson</a:t>
          </a:r>
          <a:br>
            <a:rPr lang="en-US" sz="700" kern="1200" dirty="0"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(Mechanical Lead), So</a:t>
          </a:r>
        </a:p>
      </dsp:txBody>
      <dsp:txXfrm>
        <a:off x="1527864" y="1245620"/>
        <a:ext cx="876899" cy="438449"/>
      </dsp:txXfrm>
    </dsp:sp>
    <dsp:sp modelId="{8CA693B6-45A1-4F4B-A757-8C0A8DCE0599}">
      <dsp:nvSpPr>
        <dsp:cNvPr id="0" name=""/>
        <dsp:cNvSpPr/>
      </dsp:nvSpPr>
      <dsp:spPr>
        <a:xfrm>
          <a:off x="1747089" y="1868219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Jared Abbott</a:t>
          </a:r>
          <a:br>
            <a:rPr lang="en-US" sz="700" kern="1200" dirty="0"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(Engine Project Lead), Jr</a:t>
          </a:r>
          <a:endParaRPr lang="en-US" sz="700" i="1" kern="1200" dirty="0">
            <a:solidFill>
              <a:schemeClr val="accent4"/>
            </a:solidFill>
          </a:endParaRPr>
        </a:p>
      </dsp:txBody>
      <dsp:txXfrm>
        <a:off x="1747089" y="1868219"/>
        <a:ext cx="876899" cy="438449"/>
      </dsp:txXfrm>
    </dsp:sp>
    <dsp:sp modelId="{BCDBD7C7-15BF-4DED-B150-D6D9328278D1}">
      <dsp:nvSpPr>
        <dsp:cNvPr id="0" name=""/>
        <dsp:cNvSpPr/>
      </dsp:nvSpPr>
      <dsp:spPr>
        <a:xfrm>
          <a:off x="1747089" y="2490818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Conrad Ku</a:t>
          </a:r>
          <a:br>
            <a:rPr lang="en-US" sz="700" kern="1200" dirty="0"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(Dynamics Project Lead), Jr</a:t>
          </a:r>
        </a:p>
      </dsp:txBody>
      <dsp:txXfrm>
        <a:off x="1747089" y="2490818"/>
        <a:ext cx="876899" cy="438449"/>
      </dsp:txXfrm>
    </dsp:sp>
    <dsp:sp modelId="{928B3F47-ACF5-48B1-97A4-1ACF36068C2F}">
      <dsp:nvSpPr>
        <dsp:cNvPr id="0" name=""/>
        <dsp:cNvSpPr/>
      </dsp:nvSpPr>
      <dsp:spPr>
        <a:xfrm>
          <a:off x="1747089" y="3113416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Brody Snook</a:t>
          </a:r>
          <a:r>
            <a:rPr lang="en-US" sz="700" kern="1200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sz="700" kern="1200" dirty="0">
              <a:solidFill>
                <a:srgbClr val="010000"/>
              </a:solidFill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(Vehicle Testing Project Lead), So</a:t>
          </a:r>
        </a:p>
      </dsp:txBody>
      <dsp:txXfrm>
        <a:off x="1747089" y="3113416"/>
        <a:ext cx="876899" cy="438449"/>
      </dsp:txXfrm>
    </dsp:sp>
    <dsp:sp modelId="{7A1BF127-29F9-4B32-B171-F6FBAC358F9C}">
      <dsp:nvSpPr>
        <dsp:cNvPr id="0" name=""/>
        <dsp:cNvSpPr/>
      </dsp:nvSpPr>
      <dsp:spPr>
        <a:xfrm>
          <a:off x="2588913" y="1245620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Joshua Simpson-Gomez </a:t>
          </a: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(Body Lead), Jr</a:t>
          </a:r>
        </a:p>
      </dsp:txBody>
      <dsp:txXfrm>
        <a:off x="2588913" y="1245620"/>
        <a:ext cx="876899" cy="438449"/>
      </dsp:txXfrm>
    </dsp:sp>
    <dsp:sp modelId="{B7FC368C-E6DA-485E-884C-0416B9BD3547}">
      <dsp:nvSpPr>
        <dsp:cNvPr id="0" name=""/>
        <dsp:cNvSpPr/>
      </dsp:nvSpPr>
      <dsp:spPr>
        <a:xfrm>
          <a:off x="3649962" y="1245620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tx1"/>
              </a:solidFill>
              <a:latin typeface="Trebuchet MS" panose="020B0603020202020204"/>
            </a:rPr>
            <a:t>Owen Shin</a:t>
          </a:r>
          <a:r>
            <a:rPr lang="en-US" sz="700" kern="1200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sz="700" kern="1200" dirty="0">
              <a:solidFill>
                <a:srgbClr val="010000"/>
              </a:solidFill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(Electronics Lead), So</a:t>
          </a:r>
        </a:p>
      </dsp:txBody>
      <dsp:txXfrm>
        <a:off x="3649962" y="1245620"/>
        <a:ext cx="876899" cy="438449"/>
      </dsp:txXfrm>
    </dsp:sp>
    <dsp:sp modelId="{FC4E59A6-4560-4FBC-958C-0145A3391ABB}">
      <dsp:nvSpPr>
        <dsp:cNvPr id="0" name=""/>
        <dsp:cNvSpPr/>
      </dsp:nvSpPr>
      <dsp:spPr>
        <a:xfrm>
          <a:off x="3869186" y="1868219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i="0" kern="1200" dirty="0">
              <a:latin typeface="Trebuchet MS" panose="020B0603020202020204"/>
            </a:rPr>
            <a:t>Alex Ortwig</a:t>
          </a:r>
          <a:r>
            <a:rPr lang="en-US" sz="700" i="1" kern="1200" dirty="0">
              <a:latin typeface="Trebuchet MS" panose="020B0603020202020204"/>
            </a:rPr>
            <a:t/>
          </a:r>
          <a:br>
            <a:rPr lang="en-US" sz="700" i="1" kern="1200" dirty="0"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(Eco/EV Electronics Advisor/Developer)</a:t>
          </a:r>
        </a:p>
      </dsp:txBody>
      <dsp:txXfrm>
        <a:off x="3869186" y="1868219"/>
        <a:ext cx="876899" cy="438449"/>
      </dsp:txXfrm>
    </dsp:sp>
    <dsp:sp modelId="{1F05E561-40F3-42CC-9C34-CC2C55706B1F}">
      <dsp:nvSpPr>
        <dsp:cNvPr id="0" name=""/>
        <dsp:cNvSpPr/>
      </dsp:nvSpPr>
      <dsp:spPr>
        <a:xfrm>
          <a:off x="4711010" y="1245620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TBD</a:t>
          </a:r>
          <a:br>
            <a:rPr lang="en-US" sz="700" kern="1200" dirty="0"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(Aerodynamics Lead)</a:t>
          </a:r>
        </a:p>
      </dsp:txBody>
      <dsp:txXfrm>
        <a:off x="4711010" y="1245620"/>
        <a:ext cx="876899" cy="438449"/>
      </dsp:txXfrm>
    </dsp:sp>
    <dsp:sp modelId="{0B145379-7DF2-4BB7-A546-CD8815822487}">
      <dsp:nvSpPr>
        <dsp:cNvPr id="0" name=""/>
        <dsp:cNvSpPr/>
      </dsp:nvSpPr>
      <dsp:spPr>
        <a:xfrm>
          <a:off x="4180486" y="623021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Michael Rhee</a:t>
          </a:r>
          <a:br>
            <a:rPr lang="en-US" sz="700" kern="1200" dirty="0"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(Treasurer), Jr</a:t>
          </a:r>
          <a:endParaRPr lang="en-US" sz="700" i="1" kern="1200" dirty="0">
            <a:solidFill>
              <a:schemeClr val="accent4"/>
            </a:solidFill>
          </a:endParaRPr>
        </a:p>
      </dsp:txBody>
      <dsp:txXfrm>
        <a:off x="4180486" y="623021"/>
        <a:ext cx="876899" cy="438449"/>
      </dsp:txXfrm>
    </dsp:sp>
    <dsp:sp modelId="{A3E3A546-FDB2-48B0-B172-8FFD687D85CC}">
      <dsp:nvSpPr>
        <dsp:cNvPr id="0" name=""/>
        <dsp:cNvSpPr/>
      </dsp:nvSpPr>
      <dsp:spPr>
        <a:xfrm>
          <a:off x="5241534" y="623021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Bruno Funez</a:t>
          </a:r>
          <a:r>
            <a:rPr lang="en-US" sz="700" kern="1200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sz="700" kern="1200" dirty="0">
              <a:solidFill>
                <a:srgbClr val="010000"/>
              </a:solidFill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(Safety Officer), So</a:t>
          </a:r>
        </a:p>
      </dsp:txBody>
      <dsp:txXfrm>
        <a:off x="5241534" y="623021"/>
        <a:ext cx="876899" cy="438449"/>
      </dsp:txXfrm>
    </dsp:sp>
    <dsp:sp modelId="{5D4757B5-8A51-4734-ACC3-C3EA0BB2C43D}">
      <dsp:nvSpPr>
        <dsp:cNvPr id="0" name=""/>
        <dsp:cNvSpPr/>
      </dsp:nvSpPr>
      <dsp:spPr>
        <a:xfrm>
          <a:off x="6302583" y="623021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Business/Social Lead</a:t>
          </a:r>
          <a:endParaRPr lang="en-US" sz="700" i="1" kern="1200" dirty="0">
            <a:solidFill>
              <a:schemeClr val="accent4"/>
            </a:solidFill>
          </a:endParaRPr>
        </a:p>
      </dsp:txBody>
      <dsp:txXfrm>
        <a:off x="6302583" y="623021"/>
        <a:ext cx="876899" cy="438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4096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077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e5472f1be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e5472f1be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039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0f012ccd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80f012ccd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8702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37bafab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37bafab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9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53ac524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53ac524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54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44.sv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42.svg"/><Relationship Id="rId40" Type="http://schemas.openxmlformats.org/officeDocument/2006/relationships/image" Target="../media/image26.png"/><Relationship Id="rId45" Type="http://schemas.openxmlformats.org/officeDocument/2006/relationships/image" Target="../media/image50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Relationship Id="rId30" Type="http://schemas.openxmlformats.org/officeDocument/2006/relationships/image" Target="../media/image21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4616CE-2AF9-43CB-81FB-9DCF2E5AA185}"/>
              </a:ext>
            </a:extLst>
          </p:cNvPr>
          <p:cNvSpPr txBox="1"/>
          <p:nvPr userDrawn="1"/>
        </p:nvSpPr>
        <p:spPr>
          <a:xfrm>
            <a:off x="2100073" y="585497"/>
            <a:ext cx="203132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" panose="00000500000000000000" pitchFamily="2" charset="0"/>
                <a:ea typeface="+mn-ea"/>
                <a:cs typeface="+mn-cs"/>
              </a:rPr>
              <a:t>ILLINI</a:t>
            </a: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 </a:t>
            </a: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FORMULA </a:t>
            </a: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ELECTRIC</a:t>
            </a:r>
            <a:endParaRPr lang="en-US" sz="1500" kern="1200">
              <a:solidFill>
                <a:prstClr val="black"/>
              </a:solidFill>
              <a:latin typeface="Titillium Web Light" panose="00000400000000000000" pitchFamily="2" charset="0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2C6EBE-B0F9-4601-BDE7-CA3A3BE3F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265" y="486859"/>
            <a:ext cx="1538808" cy="153880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014D0F12-3B81-4EF2-B0BC-CE0C8F806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4" y="618856"/>
            <a:ext cx="7886700" cy="994172"/>
          </a:xfrm>
        </p:spPr>
        <p:txBody>
          <a:bodyPr>
            <a:normAutofit/>
          </a:bodyPr>
          <a:lstStyle>
            <a:lvl1pPr algn="r">
              <a:defRPr sz="45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algn="r"/>
            <a:r>
              <a:rPr lang="en-US" sz="3300" b="1">
                <a:solidFill>
                  <a:srgbClr val="111E32"/>
                </a:solidFill>
                <a:latin typeface="Titillium Web" panose="00000500000000000000" pitchFamily="2" charset="0"/>
              </a:rPr>
              <a:t>PR TYPE</a:t>
            </a:r>
            <a:endParaRPr lang="en-US" b="1">
              <a:latin typeface="Titillium Web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C42CAE5-0219-4A1C-AFC5-3877817D9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182" y="1366471"/>
            <a:ext cx="1832372" cy="373856"/>
          </a:xfrm>
        </p:spPr>
        <p:txBody>
          <a:bodyPr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>
                <a:solidFill>
                  <a:srgbClr val="111E32"/>
                </a:solidFill>
                <a:latin typeface="Titillium Web" panose="00000500000000000000" pitchFamily="2" charset="0"/>
              </a:rPr>
              <a:t>MM.DD.YY</a:t>
            </a:r>
            <a:endParaRPr lang="en-US" b="1">
              <a:solidFill>
                <a:srgbClr val="111E32"/>
              </a:solidFill>
              <a:latin typeface="Titillium Web" panose="00000500000000000000" pitchFamily="2" charset="0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1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65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26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1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28800" y="1028700"/>
            <a:ext cx="5486400" cy="3086100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863076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87416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4881625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66516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3023888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10217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983850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5" name="Media Placeholder 9">
            <a:extLst>
              <a:ext uri="{FF2B5EF4-FFF2-40B4-BE49-F238E27FC236}">
                <a16:creationId xmlns:a16="http://schemas.microsoft.com/office/drawing/2014/main" xmlns="" id="{E81D1AD0-8D13-45F4-BB54-8DFAE7DDF06A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063925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947294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661989-2AC2-44B0-8CF1-5AE096DA9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07" r="740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F14BF032-E6EA-44F9-9231-C80D391E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944" y="325747"/>
            <a:ext cx="3310890" cy="994172"/>
          </a:xfrm>
        </p:spPr>
        <p:txBody>
          <a:bodyPr>
            <a:normAutofit/>
          </a:bodyPr>
          <a:lstStyle>
            <a:lvl1pPr algn="r">
              <a:defRPr lang="en-US" sz="4500" dirty="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 sz="3300">
                <a:solidFill>
                  <a:schemeClr val="bg1"/>
                </a:solidFill>
                <a:latin typeface="Titillium Web" panose="000005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8559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Bar chart">
            <a:extLst>
              <a:ext uri="{FF2B5EF4-FFF2-40B4-BE49-F238E27FC236}">
                <a16:creationId xmlns:a16="http://schemas.microsoft.com/office/drawing/2014/main" xmlns="" id="{DD11EAB9-2283-4440-919F-AD60E5A12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70344" y="1217300"/>
            <a:ext cx="685800" cy="685800"/>
          </a:xfrm>
          <a:prstGeom prst="rect">
            <a:avLst/>
          </a:prstGeom>
        </p:spPr>
      </p:pic>
      <p:pic>
        <p:nvPicPr>
          <p:cNvPr id="7" name="Graphic 6" descr="Presentation with bar chart">
            <a:extLst>
              <a:ext uri="{FF2B5EF4-FFF2-40B4-BE49-F238E27FC236}">
                <a16:creationId xmlns:a16="http://schemas.microsoft.com/office/drawing/2014/main" xmlns="" id="{5553A92E-4A02-4F27-B786-FF0EDF452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1995" y="1236352"/>
            <a:ext cx="685800" cy="6858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xmlns="" id="{02C6A8D9-E101-4677-BE88-A2E6583917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8026304" y="1250907"/>
            <a:ext cx="685800" cy="6858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:a16="http://schemas.microsoft.com/office/drawing/2014/main" xmlns="" id="{E760B994-6E5A-4249-BE7A-DABBEC502C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73656" y="1250907"/>
            <a:ext cx="685800" cy="685800"/>
          </a:xfrm>
          <a:prstGeom prst="rect">
            <a:avLst/>
          </a:prstGeom>
        </p:spPr>
      </p:pic>
      <p:pic>
        <p:nvPicPr>
          <p:cNvPr id="10" name="Graphic 9" descr="Gauge">
            <a:extLst>
              <a:ext uri="{FF2B5EF4-FFF2-40B4-BE49-F238E27FC236}">
                <a16:creationId xmlns:a16="http://schemas.microsoft.com/office/drawing/2014/main" xmlns="" id="{AA002F5E-7920-4A3F-BAAD-BD12FA4DC2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08034" y="1203636"/>
            <a:ext cx="685800" cy="685800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:a16="http://schemas.microsoft.com/office/drawing/2014/main" xmlns="" id="{4B0DEA8B-76E7-4AAB-BE7B-06AB609969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245820" y="1236352"/>
            <a:ext cx="685800" cy="685800"/>
          </a:xfrm>
          <a:prstGeom prst="rect">
            <a:avLst/>
          </a:prstGeom>
        </p:spPr>
      </p:pic>
      <p:pic>
        <p:nvPicPr>
          <p:cNvPr id="12" name="Graphic 11" descr="Document">
            <a:extLst>
              <a:ext uri="{FF2B5EF4-FFF2-40B4-BE49-F238E27FC236}">
                <a16:creationId xmlns:a16="http://schemas.microsoft.com/office/drawing/2014/main" xmlns="" id="{DF6259B5-A3CA-46E5-82FE-DC03A5B819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608906" y="1218216"/>
            <a:ext cx="685800" cy="685800"/>
          </a:xfrm>
          <a:prstGeom prst="rect">
            <a:avLst/>
          </a:prstGeom>
        </p:spPr>
      </p:pic>
      <p:pic>
        <p:nvPicPr>
          <p:cNvPr id="13" name="Graphic 12" descr="Clipboard">
            <a:extLst>
              <a:ext uri="{FF2B5EF4-FFF2-40B4-BE49-F238E27FC236}">
                <a16:creationId xmlns:a16="http://schemas.microsoft.com/office/drawing/2014/main" xmlns="" id="{232BD20B-EC01-4E8F-8B89-B217CC8718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842917" y="1222852"/>
            <a:ext cx="685800" cy="685800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:a16="http://schemas.microsoft.com/office/drawing/2014/main" xmlns="" id="{49B522FB-9DDF-469E-B1C7-1611781CEB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261200" y="1246723"/>
            <a:ext cx="685800" cy="685800"/>
          </a:xfrm>
          <a:prstGeom prst="rect">
            <a:avLst/>
          </a:prstGeom>
        </p:spPr>
      </p:pic>
      <p:pic>
        <p:nvPicPr>
          <p:cNvPr id="15" name="Graphic 14" descr="Ribbon">
            <a:extLst>
              <a:ext uri="{FF2B5EF4-FFF2-40B4-BE49-F238E27FC236}">
                <a16:creationId xmlns:a16="http://schemas.microsoft.com/office/drawing/2014/main" xmlns="" id="{3C49B95E-9381-4F9F-B469-51A766C86D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898890" y="1246723"/>
            <a:ext cx="685800" cy="685800"/>
          </a:xfrm>
          <a:prstGeom prst="rect">
            <a:avLst/>
          </a:prstGeom>
        </p:spPr>
      </p:pic>
      <p:pic>
        <p:nvPicPr>
          <p:cNvPr id="16" name="Graphic 15" descr="Trophy">
            <a:extLst>
              <a:ext uri="{FF2B5EF4-FFF2-40B4-BE49-F238E27FC236}">
                <a16:creationId xmlns:a16="http://schemas.microsoft.com/office/drawing/2014/main" xmlns="" id="{BC2808F9-1B49-47E8-9DBE-F4FEF8E365C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6561958" y="1244462"/>
            <a:ext cx="685800" cy="685800"/>
          </a:xfrm>
          <a:prstGeom prst="rect">
            <a:avLst/>
          </a:prstGeom>
        </p:spPr>
      </p:pic>
      <p:pic>
        <p:nvPicPr>
          <p:cNvPr id="17" name="Graphic 16" descr="Web design">
            <a:extLst>
              <a:ext uri="{FF2B5EF4-FFF2-40B4-BE49-F238E27FC236}">
                <a16:creationId xmlns:a16="http://schemas.microsoft.com/office/drawing/2014/main" xmlns="" id="{1D657B9A-E5F8-4CC9-BC07-14C126D709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2608906" y="2590553"/>
            <a:ext cx="685800" cy="685800"/>
          </a:xfrm>
          <a:prstGeom prst="rect">
            <a:avLst/>
          </a:prstGeom>
        </p:spPr>
      </p:pic>
      <p:pic>
        <p:nvPicPr>
          <p:cNvPr id="18" name="Graphic 17" descr="Browser window">
            <a:extLst>
              <a:ext uri="{FF2B5EF4-FFF2-40B4-BE49-F238E27FC236}">
                <a16:creationId xmlns:a16="http://schemas.microsoft.com/office/drawing/2014/main" xmlns="" id="{BBCCB46A-5F3F-488D-BF2C-66B0E34B2EB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870344" y="2590553"/>
            <a:ext cx="685800" cy="685800"/>
          </a:xfrm>
          <a:prstGeom prst="rect">
            <a:avLst/>
          </a:prstGeom>
        </p:spPr>
      </p:pic>
      <p:pic>
        <p:nvPicPr>
          <p:cNvPr id="19" name="Graphic 18" descr="Syncing cloud">
            <a:extLst>
              <a:ext uri="{FF2B5EF4-FFF2-40B4-BE49-F238E27FC236}">
                <a16:creationId xmlns:a16="http://schemas.microsoft.com/office/drawing/2014/main" xmlns="" id="{45177436-90CC-434B-BB90-21A85D6C480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183165" y="2590553"/>
            <a:ext cx="685800" cy="685800"/>
          </a:xfrm>
          <a:prstGeom prst="rect">
            <a:avLst/>
          </a:prstGeom>
        </p:spPr>
      </p:pic>
      <p:pic>
        <p:nvPicPr>
          <p:cNvPr id="20" name="Graphic 19" descr="Lightning bolt">
            <a:extLst>
              <a:ext uri="{FF2B5EF4-FFF2-40B4-BE49-F238E27FC236}">
                <a16:creationId xmlns:a16="http://schemas.microsoft.com/office/drawing/2014/main" xmlns="" id="{6422896A-6065-4E64-9B41-3EEFF2A7DF8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396089" y="2641127"/>
            <a:ext cx="685800" cy="685800"/>
          </a:xfrm>
          <a:prstGeom prst="rect">
            <a:avLst/>
          </a:prstGeom>
        </p:spPr>
      </p:pic>
      <p:pic>
        <p:nvPicPr>
          <p:cNvPr id="21" name="Graphic 20" descr="High voltage">
            <a:extLst>
              <a:ext uri="{FF2B5EF4-FFF2-40B4-BE49-F238E27FC236}">
                <a16:creationId xmlns:a16="http://schemas.microsoft.com/office/drawing/2014/main" xmlns="" id="{716E205B-1C2E-4CAE-9DD0-4790FF1BC4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31995" y="2590553"/>
            <a:ext cx="685800" cy="685800"/>
          </a:xfrm>
          <a:prstGeom prst="rect">
            <a:avLst/>
          </a:prstGeom>
        </p:spPr>
      </p:pic>
      <p:pic>
        <p:nvPicPr>
          <p:cNvPr id="22" name="Graphic 21" descr="Laptop">
            <a:extLst>
              <a:ext uri="{FF2B5EF4-FFF2-40B4-BE49-F238E27FC236}">
                <a16:creationId xmlns:a16="http://schemas.microsoft.com/office/drawing/2014/main" xmlns="" id="{8D5FF91D-C54C-469A-B5AF-D19900181F8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3400315" y="2592714"/>
            <a:ext cx="685800" cy="68580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:a16="http://schemas.microsoft.com/office/drawing/2014/main" xmlns="" id="{75F2DD4C-3F9A-4391-9024-D7178269006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4323795" y="2607260"/>
            <a:ext cx="685800" cy="685800"/>
          </a:xfrm>
          <a:prstGeom prst="rect">
            <a:avLst/>
          </a:prstGeom>
        </p:spPr>
      </p:pic>
      <p:pic>
        <p:nvPicPr>
          <p:cNvPr id="24" name="Graphic 23" descr="Processor">
            <a:extLst>
              <a:ext uri="{FF2B5EF4-FFF2-40B4-BE49-F238E27FC236}">
                <a16:creationId xmlns:a16="http://schemas.microsoft.com/office/drawing/2014/main" xmlns="" id="{0271B269-B194-4B45-A758-28EEAE189EE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5991220" y="2590553"/>
            <a:ext cx="685800" cy="685800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:a16="http://schemas.microsoft.com/office/drawing/2014/main" xmlns="" id="{81F32872-DC1B-4F09-A526-6A36CB68B9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7441598" y="2631504"/>
            <a:ext cx="685800" cy="685800"/>
          </a:xfrm>
          <a:prstGeom prst="rect">
            <a:avLst/>
          </a:prstGeom>
        </p:spPr>
      </p:pic>
      <p:pic>
        <p:nvPicPr>
          <p:cNvPr id="26" name="Graphic 25" descr="Single gear">
            <a:extLst>
              <a:ext uri="{FF2B5EF4-FFF2-40B4-BE49-F238E27FC236}">
                <a16:creationId xmlns:a16="http://schemas.microsoft.com/office/drawing/2014/main" xmlns="" id="{65B7A927-CE74-4C9A-85D2-5DD2B0F3F0B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6805692" y="2612591"/>
            <a:ext cx="685800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EDD5C7-35C0-4D7D-AC78-CDDBBCB649AB}"/>
              </a:ext>
            </a:extLst>
          </p:cNvPr>
          <p:cNvSpPr txBox="1"/>
          <p:nvPr userDrawn="1"/>
        </p:nvSpPr>
        <p:spPr>
          <a:xfrm>
            <a:off x="3201592" y="1943416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3B02BB-C457-402B-AC27-918085CB8008}"/>
              </a:ext>
            </a:extLst>
          </p:cNvPr>
          <p:cNvSpPr txBox="1"/>
          <p:nvPr userDrawn="1"/>
        </p:nvSpPr>
        <p:spPr>
          <a:xfrm>
            <a:off x="993804" y="3272550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96AFCBB-E0BC-404A-9239-FEE67AFFE73C}"/>
              </a:ext>
            </a:extLst>
          </p:cNvPr>
          <p:cNvSpPr txBox="1"/>
          <p:nvPr userDrawn="1"/>
        </p:nvSpPr>
        <p:spPr>
          <a:xfrm>
            <a:off x="2658799" y="318842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DAQA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B3F9FD7-D651-4AE0-8426-F962432D5F9F}"/>
              </a:ext>
            </a:extLst>
          </p:cNvPr>
          <p:cNvSpPr txBox="1"/>
          <p:nvPr userDrawn="1"/>
        </p:nvSpPr>
        <p:spPr>
          <a:xfrm>
            <a:off x="5878272" y="3266959"/>
            <a:ext cx="91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TRACTIVE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A69FB50-2210-4C19-9DD3-004AC23D63FE}"/>
              </a:ext>
            </a:extLst>
          </p:cNvPr>
          <p:cNvSpPr txBox="1"/>
          <p:nvPr userDrawn="1"/>
        </p:nvSpPr>
        <p:spPr>
          <a:xfrm>
            <a:off x="7148592" y="1902945"/>
            <a:ext cx="91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TARGET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DEADLINE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E5608B3-193D-4CA8-9146-7BAB1BBF87AC}"/>
              </a:ext>
            </a:extLst>
          </p:cNvPr>
          <p:cNvSpPr txBox="1"/>
          <p:nvPr userDrawn="1"/>
        </p:nvSpPr>
        <p:spPr>
          <a:xfrm>
            <a:off x="7784498" y="973908"/>
            <a:ext cx="1178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BRAINSTORM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DD4B3C2-985D-4EBC-AAA6-09772B2B634A}"/>
              </a:ext>
            </a:extLst>
          </p:cNvPr>
          <p:cNvSpPr txBox="1"/>
          <p:nvPr userDrawn="1"/>
        </p:nvSpPr>
        <p:spPr>
          <a:xfrm>
            <a:off x="772076" y="1877075"/>
            <a:ext cx="112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PRESENTION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56CD4B9-E03C-4CE8-B659-B3A62FB4D1B2}"/>
              </a:ext>
            </a:extLst>
          </p:cNvPr>
          <p:cNvSpPr txBox="1"/>
          <p:nvPr userDrawn="1"/>
        </p:nvSpPr>
        <p:spPr>
          <a:xfrm>
            <a:off x="1942037" y="1001812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79E4786-625B-4736-ADAA-2E7351364F0F}"/>
              </a:ext>
            </a:extLst>
          </p:cNvPr>
          <p:cNvSpPr txBox="1"/>
          <p:nvPr userDrawn="1"/>
        </p:nvSpPr>
        <p:spPr>
          <a:xfrm>
            <a:off x="7827702" y="3206794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6" name="Graphic 83" descr="Gears">
            <a:extLst>
              <a:ext uri="{FF2B5EF4-FFF2-40B4-BE49-F238E27FC236}">
                <a16:creationId xmlns:a16="http://schemas.microsoft.com/office/drawing/2014/main" xmlns="" id="{49862490-331D-45C5-9855-5042BAB5D271}"/>
              </a:ext>
            </a:extLst>
          </p:cNvPr>
          <p:cNvGrpSpPr/>
          <p:nvPr userDrawn="1"/>
        </p:nvGrpSpPr>
        <p:grpSpPr>
          <a:xfrm>
            <a:off x="8116009" y="2704327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938F2FE7-EFE1-429A-9E2E-247C9DE38C2C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FA2C351-37AA-4818-9A76-065ADB461931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ABBA423-9606-4179-964C-20713381AE1E}"/>
              </a:ext>
            </a:extLst>
          </p:cNvPr>
          <p:cNvSpPr txBox="1"/>
          <p:nvPr userDrawn="1"/>
        </p:nvSpPr>
        <p:spPr>
          <a:xfrm>
            <a:off x="6667714" y="107381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9FB2937-D5DE-4BA4-8932-2FA1C5348053}"/>
              </a:ext>
            </a:extLst>
          </p:cNvPr>
          <p:cNvSpPr txBox="1"/>
          <p:nvPr userDrawn="1"/>
        </p:nvSpPr>
        <p:spPr>
          <a:xfrm>
            <a:off x="787165" y="4152455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A570DDE-FEC7-466A-9F68-B586FF1F9D81}"/>
              </a:ext>
            </a:extLst>
          </p:cNvPr>
          <p:cNvGrpSpPr/>
          <p:nvPr userDrawn="1"/>
        </p:nvGrpSpPr>
        <p:grpSpPr>
          <a:xfrm>
            <a:off x="898698" y="3673695"/>
            <a:ext cx="922792" cy="439723"/>
            <a:chOff x="3455705" y="4776748"/>
            <a:chExt cx="4864271" cy="2317892"/>
          </a:xfrm>
        </p:grpSpPr>
        <p:pic>
          <p:nvPicPr>
            <p:cNvPr id="42" name="Graphic 41" descr="Ethernet">
              <a:extLst>
                <a:ext uri="{FF2B5EF4-FFF2-40B4-BE49-F238E27FC236}">
                  <a16:creationId xmlns:a16="http://schemas.microsoft.com/office/drawing/2014/main" xmlns="" id="{36440F97-442C-4C94-8794-24DBDB9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p:blipFill>
          <p:spPr>
            <a:xfrm>
              <a:off x="3910347" y="5992721"/>
              <a:ext cx="914400" cy="9144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C11DC07-01C5-4265-B34B-B7AEB9384AFC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4ECA3AC4-D2EE-47B3-9E9E-4B1CC6FB4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FCFC9A09-C4EE-4AC7-B89C-E9152410395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3BBB9634-6552-4661-B75D-3B7287B1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C4B5B61C-8B43-45B8-B05B-5FC91B7D46D0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F742C7DB-627F-4CC3-8305-BBED3756D39F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D54ACBD5-5993-4813-B96C-8CDDE6A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2AE78CBA-67B2-417E-A53D-CBA3DDE14B8E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4512642" y="587126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CD4F607C-F1AE-45DB-800E-ECC0058F599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A159F647-25AA-402E-ABAB-F3F6255C958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CBD95D29-3F53-44D3-922A-B82DB534F78F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173D91B7-B205-464E-99D8-93F36CC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7C3776C4-5F5C-4720-A428-DA7CF043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D60C09F-CCDB-4E51-BE1B-A5A1EA789D5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57629BE7-B794-437E-83AD-FA994197B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AACF75C1-B1B5-4BE8-B6BA-0F51A1324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2187F795-DAE9-41FC-82A8-A8E82D8AF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8BD7D04A-4AEA-4121-8D74-068A0A9D7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ED727CA4-5B7C-46BF-9364-5837B29C0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1FC529D2-A185-4138-88F7-C7360D7FCC16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2412FA34-ECB3-49C2-AA68-F57399C618E8}"/>
                </a:ext>
              </a:extLst>
            </p:cNvPr>
            <p:cNvSpPr/>
            <p:nvPr/>
          </p:nvSpPr>
          <p:spPr>
            <a:xfrm>
              <a:off x="4161189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19381CBC-4D66-464E-9D51-7696F219D881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0C82E64-5AB3-49E4-8B2F-99639E133367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9B512F5C-1195-4D37-ABB0-0FE92C5C5C2D}"/>
              </a:ext>
            </a:extLst>
          </p:cNvPr>
          <p:cNvSpPr/>
          <p:nvPr userDrawn="1"/>
        </p:nvSpPr>
        <p:spPr>
          <a:xfrm>
            <a:off x="2286232" y="3709650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3ED64EC-76AC-411B-84A9-6F41534DE0DC}"/>
              </a:ext>
            </a:extLst>
          </p:cNvPr>
          <p:cNvSpPr txBox="1"/>
          <p:nvPr userDrawn="1"/>
        </p:nvSpPr>
        <p:spPr>
          <a:xfrm>
            <a:off x="2078287" y="4152454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</p:spTree>
    <p:extLst>
      <p:ext uri="{BB962C8B-B14F-4D97-AF65-F5344CB8AC3E}">
        <p14:creationId xmlns:p14="http://schemas.microsoft.com/office/powerpoint/2010/main" val="71321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53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7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591877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26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39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94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4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44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99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99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3129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195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04301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C6758F-C9BD-4135-A0E1-66572B0744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1384835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233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42150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7502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81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41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28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66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78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57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1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428823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418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37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53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86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noramic 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64427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40644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952395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me Card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61562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39366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icture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7918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 with Na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D7D30BDA-88C0-4B23-BD2B-2A5A84888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25453428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75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424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866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78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49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763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921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133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4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86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873216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576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anoramic 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93563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71209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3049603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me Card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08289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54398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icture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5458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45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4/29/2020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201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9721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77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5979538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088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510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479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433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521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303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940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565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392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9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OI WORDS OR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>
            <a:noAutofit/>
          </a:bodyPr>
          <a:lstStyle>
            <a:lvl1pPr algn="ctr">
              <a:defRPr sz="14925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BIG TEXT</a:t>
            </a:r>
          </a:p>
        </p:txBody>
      </p:sp>
    </p:spTree>
    <p:extLst>
      <p:ext uri="{BB962C8B-B14F-4D97-AF65-F5344CB8AC3E}">
        <p14:creationId xmlns:p14="http://schemas.microsoft.com/office/powerpoint/2010/main" val="16909868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71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29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image" Target="../media/image29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FB57B12-B642-42D8-9213-059BF081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7E71BD-84E0-457A-B77D-002A3730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B96896-D912-4164-8355-8DC28D429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A881757-308B-43A7-9E72-CABE1C86A45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4/29/2020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E15759-AE05-40E2-BBC7-B7689058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2ED140-3C7C-4E85-85D7-B2841C91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FFFBE-78BC-4739-8CB6-5AB2462078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5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5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41" y="564921"/>
            <a:ext cx="7210396" cy="810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9D6E9DEC-419B-4CC5-A080-3B06BD5A8291}" type="datetimeFigureOut">
              <a:rPr lang="en-US" kern="1200" smtClean="0">
                <a:solidFill>
                  <a:srgbClr val="FFFFFF">
                    <a:tint val="75000"/>
                  </a:srgb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4/29/2020</a:t>
            </a:fld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92" y="564921"/>
            <a:ext cx="865613" cy="818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6D22F896-40B5-4ADD-8801-0D06FADFA095}" type="slidenum">
              <a:rPr lang="en-US" kern="1200" smtClean="0">
                <a:solidFill>
                  <a:srgbClr val="FFFFFF">
                    <a:tint val="75000"/>
                  </a:srgb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1786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  <p:sldLayoutId id="2147483758" r:id="rId50"/>
    <p:sldLayoutId id="2147483759" r:id="rId5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792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skamzol2@Illinois.edu" TargetMode="Externa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greesymbol.ne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32F268E0-583B-4F08-94F3-F42980897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r="9091" b="7418"/>
          <a:stretch/>
        </p:blipFill>
        <p:spPr bwMode="auto">
          <a:xfrm>
            <a:off x="-2382" y="7"/>
            <a:ext cx="9144000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41704883-D088-4683-A1FD-AEE53B3361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0" y="3187156"/>
            <a:ext cx="6726064" cy="1245249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A6DFDC3E-CA5D-45C0-AC65-3A7D0D89E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83" y="3454356"/>
            <a:ext cx="6100109" cy="70518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2"/>
                </a:solidFill>
              </a:rPr>
              <a:t>Eco Illini </a:t>
            </a:r>
            <a:r>
              <a:rPr lang="en-US" sz="3600" b="1" err="1">
                <a:solidFill>
                  <a:schemeClr val="bg2"/>
                </a:solidFill>
              </a:rPr>
              <a:t>Supermileage</a:t>
            </a:r>
            <a:endParaRPr lang="en-US" sz="3600" b="1">
              <a:solidFill>
                <a:schemeClr val="bg2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="" xmlns:a16="http://schemas.microsoft.com/office/drawing/2014/main" id="{A9C04EC1-26B9-40BD-84A6-B2C0A913D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7" y="3187156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9BAB74E2-5A82-47FD-BBB4-BFD47779FF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426735"/>
            <a:ext cx="6726064" cy="20695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9C4FFB60-A034-4994-8F55-E38D4F31C8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7" y="4426735"/>
            <a:ext cx="2310214" cy="2069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B84C2BBA-7ED7-41CC-B0C2-2364997362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en-US" sz="135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5B6FDA6-D55E-4A07-9E17-CD32BDEC3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466" y="3245318"/>
            <a:ext cx="1630251" cy="1123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8C56573-A1C8-4B1F-98A7-9B7C6161AC21}"/>
              </a:ext>
            </a:extLst>
          </p:cNvPr>
          <p:cNvSpPr txBox="1"/>
          <p:nvPr/>
        </p:nvSpPr>
        <p:spPr>
          <a:xfrm>
            <a:off x="0" y="3454357"/>
            <a:ext cx="150995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342900">
              <a:buClrTx/>
            </a:pPr>
            <a:r>
              <a:rPr lang="en-US" sz="1800" kern="1200" dirty="0">
                <a:solidFill>
                  <a:srgbClr val="13294B"/>
                </a:solidFill>
                <a:latin typeface="Trebuchet MS" panose="020B0603020202020204"/>
                <a:ea typeface="+mn-ea"/>
                <a:cs typeface="+mn-cs"/>
              </a:rPr>
              <a:t>Week:</a:t>
            </a:r>
          </a:p>
          <a:p>
            <a:pPr algn="ctr" defTabSz="342900">
              <a:buClrTx/>
            </a:pPr>
            <a:r>
              <a:rPr lang="en-US" sz="1800" kern="1200" dirty="0">
                <a:solidFill>
                  <a:srgbClr val="13294B"/>
                </a:solidFill>
                <a:latin typeface="Trebuchet MS" panose="020B0603020202020204"/>
                <a:ea typeface="+mn-ea"/>
                <a:cs typeface="+mn-cs"/>
              </a:rPr>
              <a:t>4/27/2020</a:t>
            </a:r>
          </a:p>
        </p:txBody>
      </p:sp>
    </p:spTree>
    <p:extLst>
      <p:ext uri="{BB962C8B-B14F-4D97-AF65-F5344CB8AC3E}">
        <p14:creationId xmlns:p14="http://schemas.microsoft.com/office/powerpoint/2010/main" val="230138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E1434D-4AAF-402F-A3B5-248AC72EB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Timeline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5EAF1F0-0F13-4506-8F69-BC2DE2361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93" y="1573350"/>
            <a:ext cx="4539333" cy="3370145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u="sng" dirty="0"/>
              <a:t>Goals for the week:</a:t>
            </a:r>
          </a:p>
          <a:p>
            <a:r>
              <a:rPr lang="en-US" dirty="0"/>
              <a:t>Aero, Business Leads?</a:t>
            </a:r>
          </a:p>
          <a:p>
            <a:r>
              <a:rPr lang="en-US" dirty="0"/>
              <a:t>ELT 2021 Meeting</a:t>
            </a:r>
          </a:p>
          <a:p>
            <a:r>
              <a:rPr lang="en-US" dirty="0"/>
              <a:t>Begin work on Constitution/Bylaws</a:t>
            </a:r>
          </a:p>
          <a:p>
            <a:pPr lvl="1"/>
            <a:r>
              <a:rPr lang="en-US" dirty="0"/>
              <a:t>Unfortunately required to re-register RSO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dirty="0"/>
              <a:t>This week in review (TWIR):</a:t>
            </a:r>
          </a:p>
          <a:p>
            <a:pPr marL="257175" indent="-257175"/>
            <a:r>
              <a:rPr lang="en-US" dirty="0"/>
              <a:t>Meeting planned out: 5/2</a:t>
            </a:r>
          </a:p>
          <a:p>
            <a:pPr marL="600075" lvl="1" indent="-257175"/>
            <a:r>
              <a:rPr lang="en-US" dirty="0"/>
              <a:t>Confirm time yet: when2meet</a:t>
            </a:r>
          </a:p>
          <a:p>
            <a:pPr marL="257175" indent="-257175"/>
            <a:r>
              <a:rPr lang="en-US" dirty="0"/>
              <a:t>Team lead survey completed</a:t>
            </a:r>
          </a:p>
          <a:p>
            <a:pPr marL="257175" indent="-257175"/>
            <a:r>
              <a:rPr lang="en-US"/>
              <a:t>Info from above integrated into website</a:t>
            </a:r>
          </a:p>
          <a:p>
            <a:pPr marL="600075" lvl="1" indent="-257175"/>
            <a:r>
              <a:rPr lang="en-US" dirty="0"/>
              <a:t>Will be more carefully refined, the posted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3" name="Picture 4" descr="A group of people standing in a room&#10;&#10;Description generated with very high confidence">
            <a:extLst>
              <a:ext uri="{FF2B5EF4-FFF2-40B4-BE49-F238E27FC236}">
                <a16:creationId xmlns="" xmlns:a16="http://schemas.microsoft.com/office/drawing/2014/main" id="{39218EF2-7747-45A6-A64E-E3AF0ACBE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1" t="16442" r="2621" b="7008"/>
          <a:stretch/>
        </p:blipFill>
        <p:spPr>
          <a:xfrm>
            <a:off x="4980652" y="1868132"/>
            <a:ext cx="3968759" cy="271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44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878615-0653-4B81-9AC8-418044704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Leadership Structure 2020-2021</a:t>
            </a:r>
          </a:p>
        </p:txBody>
      </p:sp>
      <p:graphicFrame>
        <p:nvGraphicFramePr>
          <p:cNvPr id="4" name="Diagram 4">
            <a:extLst>
              <a:ext uri="{FF2B5EF4-FFF2-40B4-BE49-F238E27FC236}">
                <a16:creationId xmlns="" xmlns:a16="http://schemas.microsoft.com/office/drawing/2014/main" id="{F8F75991-1D4F-4BD0-AA84-6A8CFFDAFDBC}"/>
              </a:ext>
            </a:extLst>
          </p:cNvPr>
          <p:cNvGraphicFramePr/>
          <p:nvPr>
            <p:extLst/>
          </p:nvPr>
        </p:nvGraphicFramePr>
        <p:xfrm>
          <a:off x="173377" y="1534060"/>
          <a:ext cx="8707348" cy="3552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5419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CE7809-AFBA-4864-ACF8-0BBC1478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ME 199 and Class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FED18C-989A-4E54-9AA0-3F8CAF64B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544714"/>
            <a:ext cx="5144111" cy="3389051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In-class participation suspended</a:t>
            </a:r>
          </a:p>
          <a:p>
            <a:r>
              <a:rPr lang="en-US"/>
              <a:t>Meetings temporarily on hold</a:t>
            </a:r>
          </a:p>
          <a:p>
            <a:pPr marL="0" indent="0">
              <a:buNone/>
            </a:pPr>
            <a:r>
              <a:rPr lang="en-US">
                <a:solidFill>
                  <a:schemeClr val="accent4"/>
                </a:solidFill>
              </a:rPr>
              <a:t>Course Evaluation: (How we will evaluate/give you a grade)</a:t>
            </a:r>
          </a:p>
          <a:p>
            <a:r>
              <a:rPr lang="en-US"/>
              <a:t>Participation on projects/planning through the rest of SP 2020</a:t>
            </a:r>
          </a:p>
          <a:p>
            <a:r>
              <a:rPr lang="en-US"/>
              <a:t>Completed CAD Assemblies of projects</a:t>
            </a:r>
          </a:p>
          <a:p>
            <a:pPr lvl="1"/>
            <a:r>
              <a:rPr lang="en-US"/>
              <a:t>Email </a:t>
            </a:r>
            <a:r>
              <a:rPr lang="en-US">
                <a:hlinkClick r:id="rId2"/>
              </a:rPr>
              <a:t>skamzol2@Illinois.edu</a:t>
            </a:r>
            <a:r>
              <a:rPr lang="en-US"/>
              <a:t> for </a:t>
            </a:r>
            <a:r>
              <a:rPr lang="en-US" err="1"/>
              <a:t>Solidworks</a:t>
            </a:r>
            <a:endParaRPr lang="en-US"/>
          </a:p>
          <a:p>
            <a:pPr lvl="1"/>
            <a:r>
              <a:rPr lang="en-US"/>
              <a:t>If unable to run, see below</a:t>
            </a:r>
          </a:p>
          <a:p>
            <a:r>
              <a:rPr lang="en-US"/>
              <a:t>Team Wiki:</a:t>
            </a:r>
          </a:p>
          <a:p>
            <a:pPr lvl="1"/>
            <a:r>
              <a:rPr lang="en-US"/>
              <a:t>Post project work, information/research, methods towards completing your project, and status of project </a:t>
            </a:r>
            <a:r>
              <a:rPr lang="en-US">
                <a:sym typeface="Wingdings" panose="05000000000000000000" pitchFamily="2" charset="2"/>
              </a:rPr>
              <a:t> Why did you do what you did???</a:t>
            </a:r>
            <a:endParaRPr lang="en-US"/>
          </a:p>
          <a:p>
            <a:pPr lvl="1"/>
            <a:r>
              <a:rPr lang="en-US"/>
              <a:t>List where future development could be made (if any)</a:t>
            </a:r>
          </a:p>
          <a:p>
            <a:r>
              <a:rPr lang="en-US"/>
              <a:t>Paper: Write conclusion of where project is left at, steps needed to finish it, and rough time needed to assemble/test</a:t>
            </a:r>
          </a:p>
          <a:p>
            <a:r>
              <a:rPr lang="en-US"/>
              <a:t>Attendance: Take “Quiz”; based on these PPT’s!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005FAF-CD9B-4CED-BA5D-844A32291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" t="-340" r="16614" b="340"/>
          <a:stretch/>
        </p:blipFill>
        <p:spPr>
          <a:xfrm>
            <a:off x="5728997" y="1544715"/>
            <a:ext cx="3331028" cy="35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4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3250" y="4760624"/>
            <a:ext cx="1037675" cy="2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 descr="SSC Log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12"/>
            <a:ext cx="1003150" cy="8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5">
            <a:alphaModFix/>
          </a:blip>
          <a:srcRect l="25270" t="25814" r="18994" b="21350"/>
          <a:stretch/>
        </p:blipFill>
        <p:spPr>
          <a:xfrm>
            <a:off x="3180288" y="182700"/>
            <a:ext cx="2880927" cy="184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6">
            <a:alphaModFix/>
          </a:blip>
          <a:srcRect l="6252" t="15307" r="3787" b="12858"/>
          <a:stretch/>
        </p:blipFill>
        <p:spPr>
          <a:xfrm>
            <a:off x="2099975" y="2012775"/>
            <a:ext cx="4944048" cy="2960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1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Administrative - Robert Mauge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Projects lead meeting held last week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Summer plan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Driving car by end of summer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Finish mechanical work </a:t>
            </a:r>
            <a:endParaRPr>
              <a:solidFill>
                <a:srgbClr val="999999"/>
              </a:solidFill>
            </a:endParaRPr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</a:pPr>
            <a:r>
              <a:rPr lang="en-GB">
                <a:solidFill>
                  <a:srgbClr val="999999"/>
                </a:solidFill>
              </a:rPr>
              <a:t>Carbon fiber rims, new suspension installation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Planning for every scenario regarding COVID-19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Focus on fundraising, new member recruitment 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Focus on ensuring competition victory in any scenario (in person class resumes, is cancelled part way through, etc.)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70" name="Google Shape;70;p15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96859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38725" y="2424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GB" sz="28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Electronics Team - Moving the Car</a:t>
            </a:r>
            <a:endParaRPr sz="28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" name="Google Shape;76;p16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94575" y="992275"/>
            <a:ext cx="9049500" cy="3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2000"/>
              <a:buChar char="•"/>
            </a:pPr>
            <a:r>
              <a:rPr lang="en-GB" sz="2000">
                <a:solidFill>
                  <a:srgbClr val="999999"/>
                </a:solidFill>
              </a:rPr>
              <a:t>Finished Schematic for new light controller</a:t>
            </a:r>
            <a:endParaRPr sz="2000">
              <a:solidFill>
                <a:srgbClr val="999999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•"/>
            </a:pPr>
            <a:r>
              <a:rPr lang="en-GB" sz="2000">
                <a:solidFill>
                  <a:srgbClr val="999999"/>
                </a:solidFill>
              </a:rPr>
              <a:t>Removes one of the two last arduino boards</a:t>
            </a:r>
            <a:endParaRPr sz="2000">
              <a:solidFill>
                <a:srgbClr val="999999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•"/>
            </a:pPr>
            <a:r>
              <a:rPr lang="en-GB" sz="2000">
                <a:solidFill>
                  <a:srgbClr val="999999"/>
                </a:solidFill>
              </a:rPr>
              <a:t>Looking to remove the last one next(Dashboard)</a:t>
            </a:r>
            <a:endParaRPr sz="2000">
              <a:solidFill>
                <a:srgbClr val="999999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0288" y="2269725"/>
            <a:ext cx="4778073" cy="2732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239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06666"/>
                </a:solidFill>
              </a:rPr>
              <a:t>Composites Team - Richard Mauge</a:t>
            </a:r>
            <a:endParaRPr>
              <a:solidFill>
                <a:srgbClr val="E06666"/>
              </a:solidFill>
            </a:endParaRPr>
          </a:p>
        </p:txBody>
      </p:sp>
      <p:cxnSp>
        <p:nvCxnSpPr>
          <p:cNvPr id="84" name="Google Shape;84;p17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Third carbon fiber rim design in case the other 2 fail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Black pieces: woven carbon fiber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VARTM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6 layers, 0 60 -60 layup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9 layers, 0 60 -60 for rim outer edge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Orange piece: short strand cast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Solid casting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50% fiber volume short strand epoxy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9350" y="1717675"/>
            <a:ext cx="4763351" cy="32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l="29038" t="20226" r="31171" b="22522"/>
          <a:stretch/>
        </p:blipFill>
        <p:spPr>
          <a:xfrm>
            <a:off x="1637225" y="3566074"/>
            <a:ext cx="1277599" cy="1378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045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06666"/>
                </a:solidFill>
              </a:rPr>
              <a:t>Composites Team - Richard Mauge</a:t>
            </a:r>
            <a:endParaRPr>
              <a:solidFill>
                <a:srgbClr val="E06666"/>
              </a:solidFill>
            </a:endParaRPr>
          </a:p>
        </p:txBody>
      </p:sp>
      <p:cxnSp>
        <p:nvCxnSpPr>
          <p:cNvPr id="93" name="Google Shape;93;p18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Benefits over previous 2 part design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No sharp corners or 90</a:t>
            </a:r>
            <a:r>
              <a:rPr lang="en-GB">
                <a:solidFill>
                  <a:srgbClr val="999999"/>
                </a:solidFill>
                <a:uFill>
                  <a:noFill/>
                </a:uFill>
                <a:hlinkClick r:id="rId3"/>
              </a:rPr>
              <a:t>°</a:t>
            </a:r>
            <a:r>
              <a:rPr lang="en-GB">
                <a:solidFill>
                  <a:srgbClr val="999999"/>
                </a:solidFill>
              </a:rPr>
              <a:t> angles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Easier to demold rim halves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Less material to machine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Easier to layup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Increased bond area between 2 halves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Much stiffer spokes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Solid outer wall, no holes for inner tube to inflate into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5102" y="1219675"/>
            <a:ext cx="4082449" cy="18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9463" y="3452977"/>
            <a:ext cx="7145077" cy="158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539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heme.pptx" id="{384319CF-6764-40D6-9605-1DDEAA1E56FF}" vid="{55330746-BC61-4E11-AE87-10ECFF625D8D}"/>
    </a:ext>
  </a:extLst>
</a:theme>
</file>

<file path=ppt/theme/theme2.xml><?xml version="1.0" encoding="utf-8"?>
<a:theme xmlns:a="http://schemas.openxmlformats.org/drawingml/2006/main" name="Berlin">
  <a:themeElements>
    <a:clrScheme name="Eco Illini">
      <a:dk1>
        <a:srgbClr val="DADBDC"/>
      </a:dk1>
      <a:lt1>
        <a:srgbClr val="FFFFFF"/>
      </a:lt1>
      <a:dk2>
        <a:srgbClr val="13294B"/>
      </a:dk2>
      <a:lt2>
        <a:srgbClr val="E84A27"/>
      </a:lt2>
      <a:accent1>
        <a:srgbClr val="0556A5"/>
      </a:accent1>
      <a:accent2>
        <a:srgbClr val="654F25"/>
      </a:accent2>
      <a:accent3>
        <a:srgbClr val="C7A740"/>
      </a:accent3>
      <a:accent4>
        <a:srgbClr val="36AA41"/>
      </a:accent4>
      <a:accent5>
        <a:srgbClr val="B3E24A"/>
      </a:accent5>
      <a:accent6>
        <a:srgbClr val="0556A5"/>
      </a:accent6>
      <a:hlink>
        <a:srgbClr val="578BCB"/>
      </a:hlink>
      <a:folHlink>
        <a:srgbClr val="B94613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418</Words>
  <Application>Microsoft Office PowerPoint</Application>
  <PresentationFormat>On-screen Show (16:9)</PresentationFormat>
  <Paragraphs>74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Calibri Light</vt:lpstr>
      <vt:lpstr>Titillium Web Light</vt:lpstr>
      <vt:lpstr>Arial</vt:lpstr>
      <vt:lpstr>Wingdings</vt:lpstr>
      <vt:lpstr>Titillium Web</vt:lpstr>
      <vt:lpstr>Titillium Web SemiBold</vt:lpstr>
      <vt:lpstr>Trebuchet MS</vt:lpstr>
      <vt:lpstr>Calibri</vt:lpstr>
      <vt:lpstr>Office Theme</vt:lpstr>
      <vt:lpstr>Berlin</vt:lpstr>
      <vt:lpstr>Simple Dark</vt:lpstr>
      <vt:lpstr>Eco Illini Supermileage</vt:lpstr>
      <vt:lpstr>Timeline</vt:lpstr>
      <vt:lpstr>Leadership Structure 2020-2021</vt:lpstr>
      <vt:lpstr>ME 199 and Class Participation</vt:lpstr>
      <vt:lpstr>PowerPoint Presentation</vt:lpstr>
      <vt:lpstr>Administrative - Robert Mauge</vt:lpstr>
      <vt:lpstr>Electronics Team - Moving the Car</vt:lpstr>
      <vt:lpstr>Composites Team - Richard Mauge</vt:lpstr>
      <vt:lpstr>Composites Team - Richard Mauge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199</dc:title>
  <dc:creator>Mike Philpott</dc:creator>
  <cp:lastModifiedBy>Mike Philpott</cp:lastModifiedBy>
  <cp:revision>13</cp:revision>
  <dcterms:modified xsi:type="dcterms:W3CDTF">2020-04-29T14:32:05Z</dcterms:modified>
</cp:coreProperties>
</file>